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5" r:id="rId5"/>
    <p:sldId id="364" r:id="rId6"/>
    <p:sldId id="365" r:id="rId7"/>
    <p:sldId id="360" r:id="rId8"/>
    <p:sldId id="366" r:id="rId9"/>
    <p:sldId id="367" r:id="rId10"/>
    <p:sldId id="394" r:id="rId11"/>
    <p:sldId id="368" r:id="rId12"/>
    <p:sldId id="387" r:id="rId13"/>
    <p:sldId id="379" r:id="rId14"/>
    <p:sldId id="388" r:id="rId15"/>
    <p:sldId id="389" r:id="rId16"/>
    <p:sldId id="393" r:id="rId17"/>
    <p:sldId id="373" r:id="rId18"/>
    <p:sldId id="391" r:id="rId19"/>
    <p:sldId id="392" r:id="rId20"/>
    <p:sldId id="355" r:id="rId21"/>
    <p:sldId id="377" r:id="rId22"/>
    <p:sldId id="3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A28E5-9EEA-462A-A0D7-ECA2A1AF2E6F}" v="51" dt="2019-08-29T13:15:53.551"/>
    <p1510:client id="{926DEBD9-B8CD-4CE5-8F34-0EDB08CC426E}" v="21" dt="2019-08-30T09:47:03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9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926DEBD9-B8CD-4CE5-8F34-0EDB08CC426E}"/>
    <pc:docChg chg="custSel modSld">
      <pc:chgData name="Davina Szilvasy" userId="59fb472d-eed4-4f11-9686-c2c8db02a2cd" providerId="ADAL" clId="{926DEBD9-B8CD-4CE5-8F34-0EDB08CC426E}" dt="2019-08-30T09:47:03.413" v="58" actId="207"/>
      <pc:docMkLst>
        <pc:docMk/>
      </pc:docMkLst>
      <pc:sldChg chg="modSp">
        <pc:chgData name="Davina Szilvasy" userId="59fb472d-eed4-4f11-9686-c2c8db02a2cd" providerId="ADAL" clId="{926DEBD9-B8CD-4CE5-8F34-0EDB08CC426E}" dt="2019-08-30T09:24:43.088" v="3" actId="403"/>
        <pc:sldMkLst>
          <pc:docMk/>
          <pc:sldMk cId="2637481266" sldId="256"/>
        </pc:sldMkLst>
        <pc:spChg chg="mod">
          <ac:chgData name="Davina Szilvasy" userId="59fb472d-eed4-4f11-9686-c2c8db02a2cd" providerId="ADAL" clId="{926DEBD9-B8CD-4CE5-8F34-0EDB08CC426E}" dt="2019-08-30T09:24:43.088" v="3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Davina Szilvasy" userId="59fb472d-eed4-4f11-9686-c2c8db02a2cd" providerId="ADAL" clId="{926DEBD9-B8CD-4CE5-8F34-0EDB08CC426E}" dt="2019-08-30T09:34:25.599" v="23" actId="12789"/>
        <pc:sldMkLst>
          <pc:docMk/>
          <pc:sldMk cId="1909942837" sldId="366"/>
        </pc:sldMkLst>
        <pc:spChg chg="add mod">
          <ac:chgData name="Davina Szilvasy" userId="59fb472d-eed4-4f11-9686-c2c8db02a2cd" providerId="ADAL" clId="{926DEBD9-B8CD-4CE5-8F34-0EDB08CC426E}" dt="2019-08-30T09:34:25.599" v="23" actId="12789"/>
          <ac:spMkLst>
            <pc:docMk/>
            <pc:sldMk cId="1909942837" sldId="366"/>
            <ac:spMk id="2" creationId="{C983DB16-F909-457C-BB78-625F795DCBD6}"/>
          </ac:spMkLst>
        </pc:spChg>
        <pc:spChg chg="add mod">
          <ac:chgData name="Davina Szilvasy" userId="59fb472d-eed4-4f11-9686-c2c8db02a2cd" providerId="ADAL" clId="{926DEBD9-B8CD-4CE5-8F34-0EDB08CC426E}" dt="2019-08-30T09:34:25.599" v="23" actId="12789"/>
          <ac:spMkLst>
            <pc:docMk/>
            <pc:sldMk cId="1909942837" sldId="366"/>
            <ac:spMk id="16" creationId="{88D5356B-B456-4986-94AC-9333462C247F}"/>
          </ac:spMkLst>
        </pc:spChg>
        <pc:spChg chg="add mod">
          <ac:chgData name="Davina Szilvasy" userId="59fb472d-eed4-4f11-9686-c2c8db02a2cd" providerId="ADAL" clId="{926DEBD9-B8CD-4CE5-8F34-0EDB08CC426E}" dt="2019-08-30T09:34:25.599" v="23" actId="12789"/>
          <ac:spMkLst>
            <pc:docMk/>
            <pc:sldMk cId="1909942837" sldId="366"/>
            <ac:spMk id="17" creationId="{C388573A-E2B4-4E25-8986-D78F17474A6E}"/>
          </ac:spMkLst>
        </pc:spChg>
        <pc:spChg chg="add mod">
          <ac:chgData name="Davina Szilvasy" userId="59fb472d-eed4-4f11-9686-c2c8db02a2cd" providerId="ADAL" clId="{926DEBD9-B8CD-4CE5-8F34-0EDB08CC426E}" dt="2019-08-30T09:34:25.599" v="23" actId="12789"/>
          <ac:spMkLst>
            <pc:docMk/>
            <pc:sldMk cId="1909942837" sldId="366"/>
            <ac:spMk id="18" creationId="{5DBAACAD-746A-42CB-A550-D2954FC8F7C2}"/>
          </ac:spMkLst>
        </pc:spChg>
      </pc:sldChg>
      <pc:sldChg chg="modSp">
        <pc:chgData name="Davina Szilvasy" userId="59fb472d-eed4-4f11-9686-c2c8db02a2cd" providerId="ADAL" clId="{926DEBD9-B8CD-4CE5-8F34-0EDB08CC426E}" dt="2019-08-30T09:37:05.225" v="32" actId="465"/>
        <pc:sldMkLst>
          <pc:docMk/>
          <pc:sldMk cId="1496687158" sldId="368"/>
        </pc:sldMkLst>
        <pc:graphicFrameChg chg="mod">
          <ac:chgData name="Davina Szilvasy" userId="59fb472d-eed4-4f11-9686-c2c8db02a2cd" providerId="ADAL" clId="{926DEBD9-B8CD-4CE5-8F34-0EDB08CC426E}" dt="2019-08-30T09:37:05.225" v="32" actId="465"/>
          <ac:graphicFrameMkLst>
            <pc:docMk/>
            <pc:sldMk cId="1496687158" sldId="368"/>
            <ac:graphicFrameMk id="20" creationId="{4A5FB4FD-2849-421B-8E40-3866FB50082D}"/>
          </ac:graphicFrameMkLst>
        </pc:graphicFrameChg>
        <pc:graphicFrameChg chg="mod">
          <ac:chgData name="Davina Szilvasy" userId="59fb472d-eed4-4f11-9686-c2c8db02a2cd" providerId="ADAL" clId="{926DEBD9-B8CD-4CE5-8F34-0EDB08CC426E}" dt="2019-08-30T09:37:05.225" v="32" actId="465"/>
          <ac:graphicFrameMkLst>
            <pc:docMk/>
            <pc:sldMk cId="1496687158" sldId="368"/>
            <ac:graphicFrameMk id="21" creationId="{652A80AE-A03B-4273-A522-ABCF9549E4C7}"/>
          </ac:graphicFrameMkLst>
        </pc:graphicFrameChg>
        <pc:graphicFrameChg chg="mod">
          <ac:chgData name="Davina Szilvasy" userId="59fb472d-eed4-4f11-9686-c2c8db02a2cd" providerId="ADAL" clId="{926DEBD9-B8CD-4CE5-8F34-0EDB08CC426E}" dt="2019-08-30T09:37:05.225" v="32" actId="465"/>
          <ac:graphicFrameMkLst>
            <pc:docMk/>
            <pc:sldMk cId="1496687158" sldId="368"/>
            <ac:graphicFrameMk id="31" creationId="{289BD4CE-B286-4227-9FA3-CE4B6987139B}"/>
          </ac:graphicFrameMkLst>
        </pc:graphicFrameChg>
      </pc:sldChg>
      <pc:sldChg chg="modSp">
        <pc:chgData name="Davina Szilvasy" userId="59fb472d-eed4-4f11-9686-c2c8db02a2cd" providerId="ADAL" clId="{926DEBD9-B8CD-4CE5-8F34-0EDB08CC426E}" dt="2019-08-30T09:40:47.408" v="46" actId="1038"/>
        <pc:sldMkLst>
          <pc:docMk/>
          <pc:sldMk cId="4094444729" sldId="373"/>
        </pc:sldMkLst>
        <pc:spChg chg="mod">
          <ac:chgData name="Davina Szilvasy" userId="59fb472d-eed4-4f11-9686-c2c8db02a2cd" providerId="ADAL" clId="{926DEBD9-B8CD-4CE5-8F34-0EDB08CC426E}" dt="2019-08-30T09:40:40.243" v="43" actId="12788"/>
          <ac:spMkLst>
            <pc:docMk/>
            <pc:sldMk cId="4094444729" sldId="373"/>
            <ac:spMk id="9" creationId="{1E76BDB5-D2F3-4BB9-B4CA-31CEB27F734B}"/>
          </ac:spMkLst>
        </pc:spChg>
        <pc:graphicFrameChg chg="mod">
          <ac:chgData name="Davina Szilvasy" userId="59fb472d-eed4-4f11-9686-c2c8db02a2cd" providerId="ADAL" clId="{926DEBD9-B8CD-4CE5-8F34-0EDB08CC426E}" dt="2019-08-30T09:40:47.408" v="46" actId="1038"/>
          <ac:graphicFrameMkLst>
            <pc:docMk/>
            <pc:sldMk cId="4094444729" sldId="373"/>
            <ac:graphicFrameMk id="11" creationId="{956DC337-BD74-4022-9433-133A4D4E1BC8}"/>
          </ac:graphicFrameMkLst>
        </pc:graphicFrameChg>
      </pc:sldChg>
      <pc:sldChg chg="modSp">
        <pc:chgData name="Davina Szilvasy" userId="59fb472d-eed4-4f11-9686-c2c8db02a2cd" providerId="ADAL" clId="{926DEBD9-B8CD-4CE5-8F34-0EDB08CC426E}" dt="2019-08-30T09:46:44.542" v="55" actId="572"/>
        <pc:sldMkLst>
          <pc:docMk/>
          <pc:sldMk cId="2112281922" sldId="377"/>
        </pc:sldMkLst>
        <pc:spChg chg="mod">
          <ac:chgData name="Davina Szilvasy" userId="59fb472d-eed4-4f11-9686-c2c8db02a2cd" providerId="ADAL" clId="{926DEBD9-B8CD-4CE5-8F34-0EDB08CC426E}" dt="2019-08-30T09:46:26.419" v="51" actId="207"/>
          <ac:spMkLst>
            <pc:docMk/>
            <pc:sldMk cId="2112281922" sldId="377"/>
            <ac:spMk id="19" creationId="{5252A847-DE45-4FA3-A1F8-EEBEB845FF8E}"/>
          </ac:spMkLst>
        </pc:spChg>
        <pc:graphicFrameChg chg="mod modGraphic">
          <ac:chgData name="Davina Szilvasy" userId="59fb472d-eed4-4f11-9686-c2c8db02a2cd" providerId="ADAL" clId="{926DEBD9-B8CD-4CE5-8F34-0EDB08CC426E}" dt="2019-08-30T09:46:44.542" v="55" actId="572"/>
          <ac:graphicFrameMkLst>
            <pc:docMk/>
            <pc:sldMk cId="2112281922" sldId="377"/>
            <ac:graphicFrameMk id="11" creationId="{D0521544-59F8-406A-9CE9-F2610538A3E2}"/>
          </ac:graphicFrameMkLst>
        </pc:graphicFrameChg>
      </pc:sldChg>
      <pc:sldChg chg="addSp delSp modSp">
        <pc:chgData name="Davina Szilvasy" userId="59fb472d-eed4-4f11-9686-c2c8db02a2cd" providerId="ADAL" clId="{926DEBD9-B8CD-4CE5-8F34-0EDB08CC426E}" dt="2019-08-30T09:47:03.413" v="58" actId="207"/>
        <pc:sldMkLst>
          <pc:docMk/>
          <pc:sldMk cId="176916821" sldId="378"/>
        </pc:sldMkLst>
        <pc:spChg chg="mod">
          <ac:chgData name="Davina Szilvasy" userId="59fb472d-eed4-4f11-9686-c2c8db02a2cd" providerId="ADAL" clId="{926DEBD9-B8CD-4CE5-8F34-0EDB08CC426E}" dt="2019-08-30T09:47:03.413" v="58" actId="207"/>
          <ac:spMkLst>
            <pc:docMk/>
            <pc:sldMk cId="176916821" sldId="378"/>
            <ac:spMk id="19" creationId="{5252A847-DE45-4FA3-A1F8-EEBEB845FF8E}"/>
          </ac:spMkLst>
        </pc:spChg>
        <pc:graphicFrameChg chg="del">
          <ac:chgData name="Davina Szilvasy" userId="59fb472d-eed4-4f11-9686-c2c8db02a2cd" providerId="ADAL" clId="{926DEBD9-B8CD-4CE5-8F34-0EDB08CC426E}" dt="2019-08-30T09:46:58.816" v="56" actId="478"/>
          <ac:graphicFrameMkLst>
            <pc:docMk/>
            <pc:sldMk cId="176916821" sldId="378"/>
            <ac:graphicFrameMk id="12" creationId="{9A2033FB-07C8-4394-BAAB-5BCA41CD3D4C}"/>
          </ac:graphicFrameMkLst>
        </pc:graphicFrameChg>
        <pc:graphicFrameChg chg="add">
          <ac:chgData name="Davina Szilvasy" userId="59fb472d-eed4-4f11-9686-c2c8db02a2cd" providerId="ADAL" clId="{926DEBD9-B8CD-4CE5-8F34-0EDB08CC426E}" dt="2019-08-30T09:47:00.468" v="57"/>
          <ac:graphicFrameMkLst>
            <pc:docMk/>
            <pc:sldMk cId="176916821" sldId="378"/>
            <ac:graphicFrameMk id="18" creationId="{6944EE45-9D69-4DBB-8EEC-868641B7D304}"/>
          </ac:graphicFrameMkLst>
        </pc:graphicFrameChg>
      </pc:sldChg>
      <pc:sldChg chg="addSp delSp">
        <pc:chgData name="Davina Szilvasy" userId="59fb472d-eed4-4f11-9686-c2c8db02a2cd" providerId="ADAL" clId="{926DEBD9-B8CD-4CE5-8F34-0EDB08CC426E}" dt="2019-08-30T09:24:28.328" v="1"/>
        <pc:sldMkLst>
          <pc:docMk/>
          <pc:sldMk cId="2637086326" sldId="385"/>
        </pc:sldMkLst>
        <pc:picChg chg="del">
          <ac:chgData name="Davina Szilvasy" userId="59fb472d-eed4-4f11-9686-c2c8db02a2cd" providerId="ADAL" clId="{926DEBD9-B8CD-4CE5-8F34-0EDB08CC426E}" dt="2019-08-30T09:23:52.728" v="0" actId="478"/>
          <ac:picMkLst>
            <pc:docMk/>
            <pc:sldMk cId="2637086326" sldId="385"/>
            <ac:picMk id="9" creationId="{BE10E778-FB36-475C-BE47-58C3ADAC705E}"/>
          </ac:picMkLst>
        </pc:picChg>
        <pc:picChg chg="add">
          <ac:chgData name="Davina Szilvasy" userId="59fb472d-eed4-4f11-9686-c2c8db02a2cd" providerId="ADAL" clId="{926DEBD9-B8CD-4CE5-8F34-0EDB08CC426E}" dt="2019-08-30T09:24:28.328" v="1"/>
          <ac:picMkLst>
            <pc:docMk/>
            <pc:sldMk cId="2637086326" sldId="385"/>
            <ac:picMk id="10" creationId="{D3A89CCD-32F3-4581-8263-2D46DF0298F1}"/>
          </ac:picMkLst>
        </pc:picChg>
      </pc:sldChg>
      <pc:sldChg chg="modSp">
        <pc:chgData name="Davina Szilvasy" userId="59fb472d-eed4-4f11-9686-c2c8db02a2cd" providerId="ADAL" clId="{926DEBD9-B8CD-4CE5-8F34-0EDB08CC426E}" dt="2019-08-30T09:35:59.345" v="24" actId="404"/>
        <pc:sldMkLst>
          <pc:docMk/>
          <pc:sldMk cId="605368953" sldId="386"/>
        </pc:sldMkLst>
        <pc:spChg chg="mod">
          <ac:chgData name="Davina Szilvasy" userId="59fb472d-eed4-4f11-9686-c2c8db02a2cd" providerId="ADAL" clId="{926DEBD9-B8CD-4CE5-8F34-0EDB08CC426E}" dt="2019-08-30T09:35:59.345" v="24" actId="404"/>
          <ac:spMkLst>
            <pc:docMk/>
            <pc:sldMk cId="605368953" sldId="386"/>
            <ac:spMk id="19" creationId="{5252A847-DE45-4FA3-A1F8-EEBEB845FF8E}"/>
          </ac:spMkLst>
        </pc:spChg>
      </pc:sldChg>
      <pc:sldChg chg="addSp delSp modSp">
        <pc:chgData name="Davina Szilvasy" userId="59fb472d-eed4-4f11-9686-c2c8db02a2cd" providerId="ADAL" clId="{926DEBD9-B8CD-4CE5-8F34-0EDB08CC426E}" dt="2019-08-30T09:39:01.293" v="41" actId="207"/>
        <pc:sldMkLst>
          <pc:docMk/>
          <pc:sldMk cId="219939142" sldId="387"/>
        </pc:sldMkLst>
        <pc:spChg chg="mod">
          <ac:chgData name="Davina Szilvasy" userId="59fb472d-eed4-4f11-9686-c2c8db02a2cd" providerId="ADAL" clId="{926DEBD9-B8CD-4CE5-8F34-0EDB08CC426E}" dt="2019-08-30T09:39:01.293" v="41" actId="207"/>
          <ac:spMkLst>
            <pc:docMk/>
            <pc:sldMk cId="219939142" sldId="387"/>
            <ac:spMk id="10" creationId="{202E1294-089F-4B72-B859-92922224CFC2}"/>
          </ac:spMkLst>
        </pc:spChg>
        <pc:spChg chg="mod">
          <ac:chgData name="Davina Szilvasy" userId="59fb472d-eed4-4f11-9686-c2c8db02a2cd" providerId="ADAL" clId="{926DEBD9-B8CD-4CE5-8F34-0EDB08CC426E}" dt="2019-08-30T09:39:01.293" v="41" actId="207"/>
          <ac:spMkLst>
            <pc:docMk/>
            <pc:sldMk cId="219939142" sldId="387"/>
            <ac:spMk id="11" creationId="{4660734C-BBD5-4A58-A755-1DBA34314D78}"/>
          </ac:spMkLst>
        </pc:spChg>
        <pc:spChg chg="mod">
          <ac:chgData name="Davina Szilvasy" userId="59fb472d-eed4-4f11-9686-c2c8db02a2cd" providerId="ADAL" clId="{926DEBD9-B8CD-4CE5-8F34-0EDB08CC426E}" dt="2019-08-30T09:39:01.293" v="41" actId="207"/>
          <ac:spMkLst>
            <pc:docMk/>
            <pc:sldMk cId="219939142" sldId="387"/>
            <ac:spMk id="12" creationId="{DFE385F0-BFE9-4D3E-94C0-1FFB24F2BD03}"/>
          </ac:spMkLst>
        </pc:spChg>
        <pc:graphicFrameChg chg="add modGraphic">
          <ac:chgData name="Davina Szilvasy" userId="59fb472d-eed4-4f11-9686-c2c8db02a2cd" providerId="ADAL" clId="{926DEBD9-B8CD-4CE5-8F34-0EDB08CC426E}" dt="2019-08-30T09:37:46.117" v="37" actId="20577"/>
          <ac:graphicFrameMkLst>
            <pc:docMk/>
            <pc:sldMk cId="219939142" sldId="387"/>
            <ac:graphicFrameMk id="18" creationId="{731B8636-1AD7-444E-B080-39F68F9889F6}"/>
          </ac:graphicFrameMkLst>
        </pc:graphicFrameChg>
        <pc:graphicFrameChg chg="del mod">
          <ac:chgData name="Davina Szilvasy" userId="59fb472d-eed4-4f11-9686-c2c8db02a2cd" providerId="ADAL" clId="{926DEBD9-B8CD-4CE5-8F34-0EDB08CC426E}" dt="2019-08-30T09:37:56.361" v="40" actId="478"/>
          <ac:graphicFrameMkLst>
            <pc:docMk/>
            <pc:sldMk cId="219939142" sldId="387"/>
            <ac:graphicFrameMk id="20" creationId="{4A5FB4FD-2849-421B-8E40-3866FB50082D}"/>
          </ac:graphicFrameMkLst>
        </pc:graphicFrameChg>
        <pc:graphicFrameChg chg="del mod">
          <ac:chgData name="Davina Szilvasy" userId="59fb472d-eed4-4f11-9686-c2c8db02a2cd" providerId="ADAL" clId="{926DEBD9-B8CD-4CE5-8F34-0EDB08CC426E}" dt="2019-08-30T09:37:56.361" v="40" actId="478"/>
          <ac:graphicFrameMkLst>
            <pc:docMk/>
            <pc:sldMk cId="219939142" sldId="387"/>
            <ac:graphicFrameMk id="21" creationId="{652A80AE-A03B-4273-A522-ABCF9549E4C7}"/>
          </ac:graphicFrameMkLst>
        </pc:graphicFrameChg>
        <pc:graphicFrameChg chg="add modGraphic">
          <ac:chgData name="Davina Szilvasy" userId="59fb472d-eed4-4f11-9686-c2c8db02a2cd" providerId="ADAL" clId="{926DEBD9-B8CD-4CE5-8F34-0EDB08CC426E}" dt="2019-08-30T09:37:44.295" v="36" actId="207"/>
          <ac:graphicFrameMkLst>
            <pc:docMk/>
            <pc:sldMk cId="219939142" sldId="387"/>
            <ac:graphicFrameMk id="22" creationId="{3342A9A5-3590-4163-B38F-7BF0AA555472}"/>
          </ac:graphicFrameMkLst>
        </pc:graphicFrameChg>
        <pc:graphicFrameChg chg="add modGraphic">
          <ac:chgData name="Davina Szilvasy" userId="59fb472d-eed4-4f11-9686-c2c8db02a2cd" providerId="ADAL" clId="{926DEBD9-B8CD-4CE5-8F34-0EDB08CC426E}" dt="2019-08-30T09:37:51.188" v="39" actId="207"/>
          <ac:graphicFrameMkLst>
            <pc:docMk/>
            <pc:sldMk cId="219939142" sldId="387"/>
            <ac:graphicFrameMk id="23" creationId="{5F232467-8749-4A0D-8066-E884AF0782F0}"/>
          </ac:graphicFrameMkLst>
        </pc:graphicFrameChg>
        <pc:graphicFrameChg chg="del mod">
          <ac:chgData name="Davina Szilvasy" userId="59fb472d-eed4-4f11-9686-c2c8db02a2cd" providerId="ADAL" clId="{926DEBD9-B8CD-4CE5-8F34-0EDB08CC426E}" dt="2019-08-30T09:37:56.361" v="40" actId="478"/>
          <ac:graphicFrameMkLst>
            <pc:docMk/>
            <pc:sldMk cId="219939142" sldId="387"/>
            <ac:graphicFrameMk id="31" creationId="{289BD4CE-B286-4227-9FA3-CE4B6987139B}"/>
          </ac:graphicFrameMkLst>
        </pc:graphicFrameChg>
      </pc:sldChg>
      <pc:sldChg chg="addSp delSp">
        <pc:chgData name="Davina Szilvasy" userId="59fb472d-eed4-4f11-9686-c2c8db02a2cd" providerId="ADAL" clId="{926DEBD9-B8CD-4CE5-8F34-0EDB08CC426E}" dt="2019-08-30T09:41:16.358" v="48"/>
        <pc:sldMkLst>
          <pc:docMk/>
          <pc:sldMk cId="2178911235" sldId="391"/>
        </pc:sldMkLst>
        <pc:graphicFrameChg chg="del">
          <ac:chgData name="Davina Szilvasy" userId="59fb472d-eed4-4f11-9686-c2c8db02a2cd" providerId="ADAL" clId="{926DEBD9-B8CD-4CE5-8F34-0EDB08CC426E}" dt="2019-08-30T09:41:15.036" v="47" actId="478"/>
          <ac:graphicFrameMkLst>
            <pc:docMk/>
            <pc:sldMk cId="2178911235" sldId="391"/>
            <ac:graphicFrameMk id="11" creationId="{956DC337-BD74-4022-9433-133A4D4E1BC8}"/>
          </ac:graphicFrameMkLst>
        </pc:graphicFrameChg>
        <pc:graphicFrameChg chg="add">
          <ac:chgData name="Davina Szilvasy" userId="59fb472d-eed4-4f11-9686-c2c8db02a2cd" providerId="ADAL" clId="{926DEBD9-B8CD-4CE5-8F34-0EDB08CC426E}" dt="2019-08-30T09:41:16.358" v="48"/>
          <ac:graphicFrameMkLst>
            <pc:docMk/>
            <pc:sldMk cId="2178911235" sldId="391"/>
            <ac:graphicFrameMk id="18" creationId="{7DBA5A28-2257-46CD-BF0D-785F7A291378}"/>
          </ac:graphicFrameMkLst>
        </pc:graphicFrameChg>
      </pc:sldChg>
      <pc:sldChg chg="addSp delSp">
        <pc:chgData name="Davina Szilvasy" userId="59fb472d-eed4-4f11-9686-c2c8db02a2cd" providerId="ADAL" clId="{926DEBD9-B8CD-4CE5-8F34-0EDB08CC426E}" dt="2019-08-30T09:41:23.289" v="50"/>
        <pc:sldMkLst>
          <pc:docMk/>
          <pc:sldMk cId="540684092" sldId="392"/>
        </pc:sldMkLst>
        <pc:graphicFrameChg chg="del">
          <ac:chgData name="Davina Szilvasy" userId="59fb472d-eed4-4f11-9686-c2c8db02a2cd" providerId="ADAL" clId="{926DEBD9-B8CD-4CE5-8F34-0EDB08CC426E}" dt="2019-08-30T09:41:22.143" v="49" actId="478"/>
          <ac:graphicFrameMkLst>
            <pc:docMk/>
            <pc:sldMk cId="540684092" sldId="392"/>
            <ac:graphicFrameMk id="11" creationId="{956DC337-BD74-4022-9433-133A4D4E1BC8}"/>
          </ac:graphicFrameMkLst>
        </pc:graphicFrameChg>
        <pc:graphicFrameChg chg="add">
          <ac:chgData name="Davina Szilvasy" userId="59fb472d-eed4-4f11-9686-c2c8db02a2cd" providerId="ADAL" clId="{926DEBD9-B8CD-4CE5-8F34-0EDB08CC426E}" dt="2019-08-30T09:41:23.289" v="50"/>
          <ac:graphicFrameMkLst>
            <pc:docMk/>
            <pc:sldMk cId="540684092" sldId="392"/>
            <ac:graphicFrameMk id="18" creationId="{31D1F724-719B-4091-8343-6CC620BAFBB9}"/>
          </ac:graphicFrameMkLst>
        </pc:graphicFrameChg>
      </pc:sldChg>
    </pc:docChg>
  </pc:docChgLst>
  <pc:docChgLst>
    <pc:chgData name="Jade Raynor" userId="7d7597aa-3574-4818-9f5e-e6442faad96c" providerId="ADAL" clId="{ACB1D0F3-70AB-45CE-B89B-A231817A10BF}"/>
    <pc:docChg chg="undo redo custSel addSld delSld modSld">
      <pc:chgData name="Jade Raynor" userId="7d7597aa-3574-4818-9f5e-e6442faad96c" providerId="ADAL" clId="{ACB1D0F3-70AB-45CE-B89B-A231817A10BF}" dt="2019-08-29T12:47:01.741" v="1799" actId="2711"/>
      <pc:docMkLst>
        <pc:docMk/>
      </pc:docMkLst>
      <pc:sldChg chg="addSp delSp modSp">
        <pc:chgData name="Jade Raynor" userId="7d7597aa-3574-4818-9f5e-e6442faad96c" providerId="ADAL" clId="{ACB1D0F3-70AB-45CE-B89B-A231817A10BF}" dt="2019-08-28T10:45:58.167" v="1742" actId="20577"/>
        <pc:sldMkLst>
          <pc:docMk/>
          <pc:sldMk cId="2637481266" sldId="256"/>
        </pc:sldMkLst>
        <pc:spChg chg="del">
          <ac:chgData name="Jade Raynor" userId="7d7597aa-3574-4818-9f5e-e6442faad96c" providerId="ADAL" clId="{ACB1D0F3-70AB-45CE-B89B-A231817A10BF}" dt="2019-08-28T10:45:53.747" v="1739" actId="478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Jade Raynor" userId="7d7597aa-3574-4818-9f5e-e6442faad96c" providerId="ADAL" clId="{ACB1D0F3-70AB-45CE-B89B-A231817A10BF}" dt="2019-08-28T10:45:58.167" v="1742" actId="20577"/>
          <ac:spMkLst>
            <pc:docMk/>
            <pc:sldMk cId="2637481266" sldId="256"/>
            <ac:spMk id="11" creationId="{60780D40-A667-4BBD-8241-B5636CA0CFF3}"/>
          </ac:spMkLst>
        </pc:spChg>
        <pc:spChg chg="mod">
          <ac:chgData name="Jade Raynor" userId="7d7597aa-3574-4818-9f5e-e6442faad96c" providerId="ADAL" clId="{ACB1D0F3-70AB-45CE-B89B-A231817A10BF}" dt="2019-08-28T09:32:23.483" v="3" actId="20577"/>
          <ac:spMkLst>
            <pc:docMk/>
            <pc:sldMk cId="2637481266" sldId="256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5:55.199" v="1740"/>
          <ac:grpSpMkLst>
            <pc:docMk/>
            <pc:sldMk cId="2637481266" sldId="256"/>
            <ac:grpSpMk id="9" creationId="{1A930525-A076-49AC-95FD-25EEC9181F28}"/>
          </ac:grpSpMkLst>
        </pc:grpChg>
        <pc:picChg chg="del">
          <ac:chgData name="Jade Raynor" userId="7d7597aa-3574-4818-9f5e-e6442faad96c" providerId="ADAL" clId="{ACB1D0F3-70AB-45CE-B89B-A231817A10BF}" dt="2019-08-28T10:45:53.747" v="1739" actId="478"/>
          <ac:picMkLst>
            <pc:docMk/>
            <pc:sldMk cId="2637481266" sldId="256"/>
            <ac:picMk id="18" creationId="{AF62330C-AB9B-43BE-82E4-98A7F5B9D6D1}"/>
          </ac:picMkLst>
        </pc:picChg>
        <pc:picChg chg="del">
          <ac:chgData name="Jade Raynor" userId="7d7597aa-3574-4818-9f5e-e6442faad96c" providerId="ADAL" clId="{ACB1D0F3-70AB-45CE-B89B-A231817A10BF}" dt="2019-08-28T09:33:23.668" v="12" actId="478"/>
          <ac:picMkLst>
            <pc:docMk/>
            <pc:sldMk cId="2637481266" sldId="256"/>
            <ac:picMk id="1026" creationId="{B0683257-4740-4197-B867-D4EB63CBB9D8}"/>
          </ac:picMkLst>
        </pc:picChg>
        <pc:picChg chg="del">
          <ac:chgData name="Jade Raynor" userId="7d7597aa-3574-4818-9f5e-e6442faad96c" providerId="ADAL" clId="{ACB1D0F3-70AB-45CE-B89B-A231817A10BF}" dt="2019-08-28T09:33:32.268" v="13" actId="478"/>
          <ac:picMkLst>
            <pc:docMk/>
            <pc:sldMk cId="2637481266" sldId="256"/>
            <ac:picMk id="1028" creationId="{35C4395D-0BD0-4AA4-AB2A-221D1B26BA43}"/>
          </ac:picMkLst>
        </pc:picChg>
      </pc:sldChg>
      <pc:sldChg chg="addSp delSp modSp">
        <pc:chgData name="Jade Raynor" userId="7d7597aa-3574-4818-9f5e-e6442faad96c" providerId="ADAL" clId="{ACB1D0F3-70AB-45CE-B89B-A231817A10BF}" dt="2019-08-28T10:46:08.438" v="1744"/>
        <pc:sldMkLst>
          <pc:docMk/>
          <pc:sldMk cId="3855900595" sldId="301"/>
        </pc:sldMkLst>
        <pc:spChg chg="mod">
          <ac:chgData name="Jade Raynor" userId="7d7597aa-3574-4818-9f5e-e6442faad96c" providerId="ADAL" clId="{ACB1D0F3-70AB-45CE-B89B-A231817A10BF}" dt="2019-08-28T09:33:01.415" v="11" actId="20577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6:08.438" v="1744"/>
          <ac:grpSpMkLst>
            <pc:docMk/>
            <pc:sldMk cId="3855900595" sldId="301"/>
            <ac:grpSpMk id="7" creationId="{6FE6BB9F-1D75-4038-BD3E-2C3293394004}"/>
          </ac:grpSpMkLst>
        </pc:grpChg>
        <pc:grpChg chg="del">
          <ac:chgData name="Jade Raynor" userId="7d7597aa-3574-4818-9f5e-e6442faad96c" providerId="ADAL" clId="{ACB1D0F3-70AB-45CE-B89B-A231817A10BF}" dt="2019-08-28T10:46:08.048" v="1743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Jade Raynor" userId="7d7597aa-3574-4818-9f5e-e6442faad96c" providerId="ADAL" clId="{ACB1D0F3-70AB-45CE-B89B-A231817A10BF}" dt="2019-08-28T10:51:02.697" v="1798" actId="20577"/>
        <pc:sldMkLst>
          <pc:docMk/>
          <pc:sldMk cId="1071900124" sldId="355"/>
        </pc:sldMkLst>
        <pc:spChg chg="del">
          <ac:chgData name="Jade Raynor" userId="7d7597aa-3574-4818-9f5e-e6442faad96c" providerId="ADAL" clId="{ACB1D0F3-70AB-45CE-B89B-A231817A10BF}" dt="2019-08-28T10:49:10.174" v="1781" actId="478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Jade Raynor" userId="7d7597aa-3574-4818-9f5e-e6442faad96c" providerId="ADAL" clId="{ACB1D0F3-70AB-45CE-B89B-A231817A10BF}" dt="2019-08-28T10:51:02.697" v="1798" actId="20577"/>
          <ac:spMkLst>
            <pc:docMk/>
            <pc:sldMk cId="1071900124" sldId="355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9:10.543" v="1782"/>
          <ac:grpSpMkLst>
            <pc:docMk/>
            <pc:sldMk cId="1071900124" sldId="355"/>
            <ac:grpSpMk id="11" creationId="{1890A8D6-B7CF-4A46-ADC4-15DB2E6ACF5F}"/>
          </ac:grpSpMkLst>
        </pc:grpChg>
        <pc:graphicFrameChg chg="modGraphic">
          <ac:chgData name="Jade Raynor" userId="7d7597aa-3574-4818-9f5e-e6442faad96c" providerId="ADAL" clId="{ACB1D0F3-70AB-45CE-B89B-A231817A10BF}" dt="2019-08-28T10:42:54.366" v="1713" actId="20577"/>
          <ac:graphicFrameMkLst>
            <pc:docMk/>
            <pc:sldMk cId="1071900124" sldId="355"/>
            <ac:graphicFrameMk id="6" creationId="{77AA3FC1-17BB-4E61-B612-76458AF28665}"/>
          </ac:graphicFrameMkLst>
        </pc:graphicFrameChg>
        <pc:graphicFrameChg chg="modGraphic">
          <ac:chgData name="Jade Raynor" userId="7d7597aa-3574-4818-9f5e-e6442faad96c" providerId="ADAL" clId="{ACB1D0F3-70AB-45CE-B89B-A231817A10BF}" dt="2019-08-28T10:43:00.534" v="1718" actId="20577"/>
          <ac:graphicFrameMkLst>
            <pc:docMk/>
            <pc:sldMk cId="1071900124" sldId="355"/>
            <ac:graphicFrameMk id="10" creationId="{049394E1-4356-4BCE-9C21-C03BE7A5FC29}"/>
          </ac:graphicFrameMkLst>
        </pc:graphicFrameChg>
        <pc:picChg chg="del">
          <ac:chgData name="Jade Raynor" userId="7d7597aa-3574-4818-9f5e-e6442faad96c" providerId="ADAL" clId="{ACB1D0F3-70AB-45CE-B89B-A231817A10BF}" dt="2019-08-28T10:49:10.174" v="1781" actId="478"/>
          <ac:picMkLst>
            <pc:docMk/>
            <pc:sldMk cId="1071900124" sldId="355"/>
            <ac:picMk id="18" creationId="{AF62330C-AB9B-43BE-82E4-98A7F5B9D6D1}"/>
          </ac:picMkLst>
        </pc:picChg>
      </pc:sldChg>
      <pc:sldChg chg="addSp delSp">
        <pc:chgData name="Jade Raynor" userId="7d7597aa-3574-4818-9f5e-e6442faad96c" providerId="ADAL" clId="{ACB1D0F3-70AB-45CE-B89B-A231817A10BF}" dt="2019-08-28T10:46:42.575" v="1754"/>
        <pc:sldMkLst>
          <pc:docMk/>
          <pc:sldMk cId="36917022" sldId="360"/>
        </pc:sldMkLst>
        <pc:spChg chg="del">
          <ac:chgData name="Jade Raynor" userId="7d7597aa-3574-4818-9f5e-e6442faad96c" providerId="ADAL" clId="{ACB1D0F3-70AB-45CE-B89B-A231817A10BF}" dt="2019-08-28T10:46:42.240" v="1753" actId="478"/>
          <ac:spMkLst>
            <pc:docMk/>
            <pc:sldMk cId="36917022" sldId="360"/>
            <ac:spMk id="7" creationId="{B632E459-9B27-4467-B89C-78410207B713}"/>
          </ac:spMkLst>
        </pc:spChg>
        <pc:grpChg chg="add">
          <ac:chgData name="Jade Raynor" userId="7d7597aa-3574-4818-9f5e-e6442faad96c" providerId="ADAL" clId="{ACB1D0F3-70AB-45CE-B89B-A231817A10BF}" dt="2019-08-28T10:46:42.575" v="1754"/>
          <ac:grpSpMkLst>
            <pc:docMk/>
            <pc:sldMk cId="36917022" sldId="360"/>
            <ac:grpSpMk id="13" creationId="{E28F5EDB-FA59-4F16-963F-B439074492D2}"/>
          </ac:grpSpMkLst>
        </pc:grpChg>
        <pc:picChg chg="del">
          <ac:chgData name="Jade Raynor" userId="7d7597aa-3574-4818-9f5e-e6442faad96c" providerId="ADAL" clId="{ACB1D0F3-70AB-45CE-B89B-A231817A10BF}" dt="2019-08-28T10:46:42.240" v="1753" actId="478"/>
          <ac:picMkLst>
            <pc:docMk/>
            <pc:sldMk cId="36917022" sldId="360"/>
            <ac:picMk id="18" creationId="{AF62330C-AB9B-43BE-82E4-98A7F5B9D6D1}"/>
          </ac:picMkLst>
        </pc:picChg>
      </pc:sldChg>
      <pc:sldChg chg="addSp delSp modSp">
        <pc:chgData name="Jade Raynor" userId="7d7597aa-3574-4818-9f5e-e6442faad96c" providerId="ADAL" clId="{ACB1D0F3-70AB-45CE-B89B-A231817A10BF}" dt="2019-08-29T12:47:01.741" v="1799" actId="2711"/>
        <pc:sldMkLst>
          <pc:docMk/>
          <pc:sldMk cId="787149424" sldId="364"/>
        </pc:sldMkLst>
        <pc:spChg chg="del">
          <ac:chgData name="Jade Raynor" userId="7d7597aa-3574-4818-9f5e-e6442faad96c" providerId="ADAL" clId="{ACB1D0F3-70AB-45CE-B89B-A231817A10BF}" dt="2019-08-28T10:46:18.513" v="1747" actId="478"/>
          <ac:spMkLst>
            <pc:docMk/>
            <pc:sldMk cId="787149424" sldId="364"/>
            <ac:spMk id="7" creationId="{9C98043F-F327-469C-AFFD-8AE7F5773C62}"/>
          </ac:spMkLst>
        </pc:spChg>
        <pc:spChg chg="mod">
          <ac:chgData name="Jade Raynor" userId="7d7597aa-3574-4818-9f5e-e6442faad96c" providerId="ADAL" clId="{ACB1D0F3-70AB-45CE-B89B-A231817A10BF}" dt="2019-08-29T12:47:01.741" v="1799" actId="2711"/>
          <ac:spMkLst>
            <pc:docMk/>
            <pc:sldMk cId="787149424" sldId="364"/>
            <ac:spMk id="19" creationId="{5252A847-DE45-4FA3-A1F8-EEBEB845FF8E}"/>
          </ac:spMkLst>
        </pc:spChg>
        <pc:grpChg chg="add del">
          <ac:chgData name="Jade Raynor" userId="7d7597aa-3574-4818-9f5e-e6442faad96c" providerId="ADAL" clId="{ACB1D0F3-70AB-45CE-B89B-A231817A10BF}" dt="2019-08-28T10:46:17.146" v="1746"/>
          <ac:grpSpMkLst>
            <pc:docMk/>
            <pc:sldMk cId="787149424" sldId="364"/>
            <ac:grpSpMk id="9" creationId="{C677F86E-0686-4E32-AA9A-498AE333C07D}"/>
          </ac:grpSpMkLst>
        </pc:grpChg>
        <pc:grpChg chg="add del">
          <ac:chgData name="Jade Raynor" userId="7d7597aa-3574-4818-9f5e-e6442faad96c" providerId="ADAL" clId="{ACB1D0F3-70AB-45CE-B89B-A231817A10BF}" dt="2019-08-28T10:46:31.523" v="1749" actId="478"/>
          <ac:grpSpMkLst>
            <pc:docMk/>
            <pc:sldMk cId="787149424" sldId="364"/>
            <ac:grpSpMk id="12" creationId="{F4A5F16C-BDF2-473C-A52F-5D0DAC6626EC}"/>
          </ac:grpSpMkLst>
        </pc:grpChg>
        <pc:grpChg chg="add">
          <ac:chgData name="Jade Raynor" userId="7d7597aa-3574-4818-9f5e-e6442faad96c" providerId="ADAL" clId="{ACB1D0F3-70AB-45CE-B89B-A231817A10BF}" dt="2019-08-28T10:46:32.075" v="1750"/>
          <ac:grpSpMkLst>
            <pc:docMk/>
            <pc:sldMk cId="787149424" sldId="364"/>
            <ac:grpSpMk id="15" creationId="{AB7BADEE-F14E-4357-B414-1F1B046C93F0}"/>
          </ac:grpSpMkLst>
        </pc:grpChg>
        <pc:picChg chg="del">
          <ac:chgData name="Jade Raynor" userId="7d7597aa-3574-4818-9f5e-e6442faad96c" providerId="ADAL" clId="{ACB1D0F3-70AB-45CE-B89B-A231817A10BF}" dt="2019-08-28T10:46:18.513" v="1747" actId="478"/>
          <ac:picMkLst>
            <pc:docMk/>
            <pc:sldMk cId="787149424" sldId="364"/>
            <ac:picMk id="18" creationId="{AF62330C-AB9B-43BE-82E4-98A7F5B9D6D1}"/>
          </ac:picMkLst>
        </pc:picChg>
      </pc:sldChg>
      <pc:sldChg chg="addSp delSp">
        <pc:chgData name="Jade Raynor" userId="7d7597aa-3574-4818-9f5e-e6442faad96c" providerId="ADAL" clId="{ACB1D0F3-70AB-45CE-B89B-A231817A10BF}" dt="2019-08-28T10:46:38.760" v="1752"/>
        <pc:sldMkLst>
          <pc:docMk/>
          <pc:sldMk cId="1217636155" sldId="365"/>
        </pc:sldMkLst>
        <pc:spChg chg="del">
          <ac:chgData name="Jade Raynor" userId="7d7597aa-3574-4818-9f5e-e6442faad96c" providerId="ADAL" clId="{ACB1D0F3-70AB-45CE-B89B-A231817A10BF}" dt="2019-08-28T10:46:38.402" v="1751" actId="478"/>
          <ac:spMkLst>
            <pc:docMk/>
            <pc:sldMk cId="1217636155" sldId="365"/>
            <ac:spMk id="7" creationId="{9C98043F-F327-469C-AFFD-8AE7F5773C62}"/>
          </ac:spMkLst>
        </pc:spChg>
        <pc:grpChg chg="add">
          <ac:chgData name="Jade Raynor" userId="7d7597aa-3574-4818-9f5e-e6442faad96c" providerId="ADAL" clId="{ACB1D0F3-70AB-45CE-B89B-A231817A10BF}" dt="2019-08-28T10:46:38.760" v="1752"/>
          <ac:grpSpMkLst>
            <pc:docMk/>
            <pc:sldMk cId="1217636155" sldId="365"/>
            <ac:grpSpMk id="9" creationId="{EE1D690C-3230-44A9-A429-BC96F1522315}"/>
          </ac:grpSpMkLst>
        </pc:grpChg>
        <pc:picChg chg="del">
          <ac:chgData name="Jade Raynor" userId="7d7597aa-3574-4818-9f5e-e6442faad96c" providerId="ADAL" clId="{ACB1D0F3-70AB-45CE-B89B-A231817A10BF}" dt="2019-08-28T10:46:38.402" v="1751" actId="478"/>
          <ac:picMkLst>
            <pc:docMk/>
            <pc:sldMk cId="1217636155" sldId="365"/>
            <ac:picMk id="18" creationId="{AF62330C-AB9B-43BE-82E4-98A7F5B9D6D1}"/>
          </ac:picMkLst>
        </pc:picChg>
      </pc:sldChg>
      <pc:sldChg chg="addSp delSp">
        <pc:chgData name="Jade Raynor" userId="7d7597aa-3574-4818-9f5e-e6442faad96c" providerId="ADAL" clId="{ACB1D0F3-70AB-45CE-B89B-A231817A10BF}" dt="2019-08-28T10:46:46.710" v="1756"/>
        <pc:sldMkLst>
          <pc:docMk/>
          <pc:sldMk cId="1909942837" sldId="366"/>
        </pc:sldMkLst>
        <pc:spChg chg="del">
          <ac:chgData name="Jade Raynor" userId="7d7597aa-3574-4818-9f5e-e6442faad96c" providerId="ADAL" clId="{ACB1D0F3-70AB-45CE-B89B-A231817A10BF}" dt="2019-08-28T10:46:46.363" v="1755" actId="478"/>
          <ac:spMkLst>
            <pc:docMk/>
            <pc:sldMk cId="1909942837" sldId="366"/>
            <ac:spMk id="7" creationId="{B632E459-9B27-4467-B89C-78410207B713}"/>
          </ac:spMkLst>
        </pc:spChg>
        <pc:grpChg chg="add">
          <ac:chgData name="Jade Raynor" userId="7d7597aa-3574-4818-9f5e-e6442faad96c" providerId="ADAL" clId="{ACB1D0F3-70AB-45CE-B89B-A231817A10BF}" dt="2019-08-28T10:46:46.710" v="1756"/>
          <ac:grpSpMkLst>
            <pc:docMk/>
            <pc:sldMk cId="1909942837" sldId="366"/>
            <ac:grpSpMk id="13" creationId="{C349C66B-3804-49A6-A2F3-C0AA0E0D84B8}"/>
          </ac:grpSpMkLst>
        </pc:grpChg>
        <pc:picChg chg="del">
          <ac:chgData name="Jade Raynor" userId="7d7597aa-3574-4818-9f5e-e6442faad96c" providerId="ADAL" clId="{ACB1D0F3-70AB-45CE-B89B-A231817A10BF}" dt="2019-08-28T10:46:46.363" v="1755" actId="478"/>
          <ac:picMkLst>
            <pc:docMk/>
            <pc:sldMk cId="1909942837" sldId="366"/>
            <ac:picMk id="18" creationId="{AF62330C-AB9B-43BE-82E4-98A7F5B9D6D1}"/>
          </ac:picMkLst>
        </pc:picChg>
      </pc:sldChg>
      <pc:sldChg chg="addSp delSp modSp">
        <pc:chgData name="Jade Raynor" userId="7d7597aa-3574-4818-9f5e-e6442faad96c" providerId="ADAL" clId="{ACB1D0F3-70AB-45CE-B89B-A231817A10BF}" dt="2019-08-28T10:46:51.326" v="1758"/>
        <pc:sldMkLst>
          <pc:docMk/>
          <pc:sldMk cId="3220614596" sldId="367"/>
        </pc:sldMkLst>
        <pc:spChg chg="del">
          <ac:chgData name="Jade Raynor" userId="7d7597aa-3574-4818-9f5e-e6442faad96c" providerId="ADAL" clId="{ACB1D0F3-70AB-45CE-B89B-A231817A10BF}" dt="2019-08-28T10:46:51.060" v="1757" actId="478"/>
          <ac:spMkLst>
            <pc:docMk/>
            <pc:sldMk cId="3220614596" sldId="367"/>
            <ac:spMk id="7" creationId="{B632E459-9B27-4467-B89C-78410207B713}"/>
          </ac:spMkLst>
        </pc:spChg>
        <pc:spChg chg="add mod">
          <ac:chgData name="Jade Raynor" userId="7d7597aa-3574-4818-9f5e-e6442faad96c" providerId="ADAL" clId="{ACB1D0F3-70AB-45CE-B89B-A231817A10BF}" dt="2019-08-28T09:47:11.325" v="255" actId="1038"/>
          <ac:spMkLst>
            <pc:docMk/>
            <pc:sldMk cId="3220614596" sldId="367"/>
            <ac:spMk id="16" creationId="{960B64DF-34A3-4C6D-ACF3-621F23FCE891}"/>
          </ac:spMkLst>
        </pc:spChg>
        <pc:spChg chg="add mod">
          <ac:chgData name="Jade Raynor" userId="7d7597aa-3574-4818-9f5e-e6442faad96c" providerId="ADAL" clId="{ACB1D0F3-70AB-45CE-B89B-A231817A10BF}" dt="2019-08-28T09:47:11.325" v="255" actId="1038"/>
          <ac:spMkLst>
            <pc:docMk/>
            <pc:sldMk cId="3220614596" sldId="367"/>
            <ac:spMk id="17" creationId="{CC3E7E53-1EDC-4024-96F1-10B2D99FFF97}"/>
          </ac:spMkLst>
        </pc:spChg>
        <pc:spChg chg="mod">
          <ac:chgData name="Jade Raynor" userId="7d7597aa-3574-4818-9f5e-e6442faad96c" providerId="ADAL" clId="{ACB1D0F3-70AB-45CE-B89B-A231817A10BF}" dt="2019-08-28T09:40:22.726" v="18" actId="20577"/>
          <ac:spMkLst>
            <pc:docMk/>
            <pc:sldMk cId="3220614596" sldId="367"/>
            <ac:spMk id="19" creationId="{5252A847-DE45-4FA3-A1F8-EEBEB845FF8E}"/>
          </ac:spMkLst>
        </pc:spChg>
        <pc:spChg chg="del mod">
          <ac:chgData name="Jade Raynor" userId="7d7597aa-3574-4818-9f5e-e6442faad96c" providerId="ADAL" clId="{ACB1D0F3-70AB-45CE-B89B-A231817A10BF}" dt="2019-08-28T09:41:04.379" v="29" actId="478"/>
          <ac:spMkLst>
            <pc:docMk/>
            <pc:sldMk cId="3220614596" sldId="367"/>
            <ac:spMk id="21" creationId="{F4D1614C-2F67-4E19-A2FD-62C8ADCBE8FF}"/>
          </ac:spMkLst>
        </pc:spChg>
        <pc:spChg chg="del mod">
          <ac:chgData name="Jade Raynor" userId="7d7597aa-3574-4818-9f5e-e6442faad96c" providerId="ADAL" clId="{ACB1D0F3-70AB-45CE-B89B-A231817A10BF}" dt="2019-08-28T09:41:04.379" v="29" actId="478"/>
          <ac:spMkLst>
            <pc:docMk/>
            <pc:sldMk cId="3220614596" sldId="367"/>
            <ac:spMk id="22" creationId="{93439F13-A96B-4429-AF95-8B35E4478C68}"/>
          </ac:spMkLst>
        </pc:spChg>
        <pc:spChg chg="del mod">
          <ac:chgData name="Jade Raynor" userId="7d7597aa-3574-4818-9f5e-e6442faad96c" providerId="ADAL" clId="{ACB1D0F3-70AB-45CE-B89B-A231817A10BF}" dt="2019-08-28T09:41:04.379" v="29" actId="478"/>
          <ac:spMkLst>
            <pc:docMk/>
            <pc:sldMk cId="3220614596" sldId="367"/>
            <ac:spMk id="23" creationId="{03030AFB-4B31-4269-8C1C-591FF805E3E3}"/>
          </ac:spMkLst>
        </pc:spChg>
        <pc:grpChg chg="add">
          <ac:chgData name="Jade Raynor" userId="7d7597aa-3574-4818-9f5e-e6442faad96c" providerId="ADAL" clId="{ACB1D0F3-70AB-45CE-B89B-A231817A10BF}" dt="2019-08-28T10:46:51.326" v="1758"/>
          <ac:grpSpMkLst>
            <pc:docMk/>
            <pc:sldMk cId="3220614596" sldId="367"/>
            <ac:grpSpMk id="25" creationId="{133D6058-5540-42EA-8F71-6211B128DE9A}"/>
          </ac:grpSpMkLst>
        </pc:grpChg>
        <pc:graphicFrameChg chg="mod modGraphic">
          <ac:chgData name="Jade Raynor" userId="7d7597aa-3574-4818-9f5e-e6442faad96c" providerId="ADAL" clId="{ACB1D0F3-70AB-45CE-B89B-A231817A10BF}" dt="2019-08-28T09:47:11.325" v="255" actId="1038"/>
          <ac:graphicFrameMkLst>
            <pc:docMk/>
            <pc:sldMk cId="3220614596" sldId="367"/>
            <ac:graphicFrameMk id="13" creationId="{6026A2D5-3A48-42FD-B8F3-AAE8A7F0ED98}"/>
          </ac:graphicFrameMkLst>
        </pc:graphicFrameChg>
        <pc:graphicFrameChg chg="del">
          <ac:chgData name="Jade Raynor" userId="7d7597aa-3574-4818-9f5e-e6442faad96c" providerId="ADAL" clId="{ACB1D0F3-70AB-45CE-B89B-A231817A10BF}" dt="2019-08-28T09:40:48.154" v="28" actId="478"/>
          <ac:graphicFrameMkLst>
            <pc:docMk/>
            <pc:sldMk cId="3220614596" sldId="367"/>
            <ac:graphicFrameMk id="14" creationId="{FFEC24FB-5BD5-4C2E-A660-174777CB6EC1}"/>
          </ac:graphicFrameMkLst>
        </pc:graphicFrameChg>
        <pc:graphicFrameChg chg="del">
          <ac:chgData name="Jade Raynor" userId="7d7597aa-3574-4818-9f5e-e6442faad96c" providerId="ADAL" clId="{ACB1D0F3-70AB-45CE-B89B-A231817A10BF}" dt="2019-08-28T09:40:48.154" v="28" actId="478"/>
          <ac:graphicFrameMkLst>
            <pc:docMk/>
            <pc:sldMk cId="3220614596" sldId="367"/>
            <ac:graphicFrameMk id="15" creationId="{430F486B-C94F-40CF-852C-648276AFEE0D}"/>
          </ac:graphicFrameMkLst>
        </pc:graphicFrameChg>
        <pc:graphicFrameChg chg="add mod">
          <ac:chgData name="Jade Raynor" userId="7d7597aa-3574-4818-9f5e-e6442faad96c" providerId="ADAL" clId="{ACB1D0F3-70AB-45CE-B89B-A231817A10BF}" dt="2019-08-28T09:47:11.325" v="255" actId="1038"/>
          <ac:graphicFrameMkLst>
            <pc:docMk/>
            <pc:sldMk cId="3220614596" sldId="367"/>
            <ac:graphicFrameMk id="20" creationId="{5F85F9BD-05C5-4112-89A0-E14E6FCA4958}"/>
          </ac:graphicFrameMkLst>
        </pc:graphicFrameChg>
        <pc:graphicFrameChg chg="del">
          <ac:chgData name="Jade Raynor" userId="7d7597aa-3574-4818-9f5e-e6442faad96c" providerId="ADAL" clId="{ACB1D0F3-70AB-45CE-B89B-A231817A10BF}" dt="2019-08-28T09:40:20.291" v="17" actId="478"/>
          <ac:graphicFrameMkLst>
            <pc:docMk/>
            <pc:sldMk cId="3220614596" sldId="367"/>
            <ac:graphicFrameMk id="24" creationId="{E6B6B259-C37D-450E-8A08-C3626AB7E5C5}"/>
          </ac:graphicFrameMkLst>
        </pc:graphicFrameChg>
        <pc:picChg chg="add mod">
          <ac:chgData name="Jade Raynor" userId="7d7597aa-3574-4818-9f5e-e6442faad96c" providerId="ADAL" clId="{ACB1D0F3-70AB-45CE-B89B-A231817A10BF}" dt="2019-08-28T09:47:11.325" v="255" actId="1038"/>
          <ac:picMkLst>
            <pc:docMk/>
            <pc:sldMk cId="3220614596" sldId="367"/>
            <ac:picMk id="2" creationId="{40807B8F-46AD-46A0-8663-4ECE92F14CA6}"/>
          </ac:picMkLst>
        </pc:picChg>
        <pc:picChg chg="del">
          <ac:chgData name="Jade Raynor" userId="7d7597aa-3574-4818-9f5e-e6442faad96c" providerId="ADAL" clId="{ACB1D0F3-70AB-45CE-B89B-A231817A10BF}" dt="2019-08-28T10:46:51.060" v="1757" actId="478"/>
          <ac:picMkLst>
            <pc:docMk/>
            <pc:sldMk cId="3220614596" sldId="367"/>
            <ac:picMk id="18" creationId="{AF62330C-AB9B-43BE-82E4-98A7F5B9D6D1}"/>
          </ac:picMkLst>
        </pc:picChg>
      </pc:sldChg>
      <pc:sldChg chg="addSp delSp modSp">
        <pc:chgData name="Jade Raynor" userId="7d7597aa-3574-4818-9f5e-e6442faad96c" providerId="ADAL" clId="{ACB1D0F3-70AB-45CE-B89B-A231817A10BF}" dt="2019-08-28T10:47:01.249" v="1762"/>
        <pc:sldMkLst>
          <pc:docMk/>
          <pc:sldMk cId="1496687158" sldId="368"/>
        </pc:sldMkLst>
        <pc:spChg chg="del">
          <ac:chgData name="Jade Raynor" userId="7d7597aa-3574-4818-9f5e-e6442faad96c" providerId="ADAL" clId="{ACB1D0F3-70AB-45CE-B89B-A231817A10BF}" dt="2019-08-28T10:47:00.622" v="1761" actId="478"/>
          <ac:spMkLst>
            <pc:docMk/>
            <pc:sldMk cId="1496687158" sldId="368"/>
            <ac:spMk id="7" creationId="{B632E459-9B27-4467-B89C-78410207B713}"/>
          </ac:spMkLst>
        </pc:spChg>
        <pc:spChg chg="add mod">
          <ac:chgData name="Jade Raynor" userId="7d7597aa-3574-4818-9f5e-e6442faad96c" providerId="ADAL" clId="{ACB1D0F3-70AB-45CE-B89B-A231817A10BF}" dt="2019-08-28T09:55:04.061" v="509" actId="164"/>
          <ac:spMkLst>
            <pc:docMk/>
            <pc:sldMk cId="1496687158" sldId="368"/>
            <ac:spMk id="9" creationId="{FC41B2EC-E0F3-4FDA-91F1-3B0BF152AF86}"/>
          </ac:spMkLst>
        </pc:spChg>
        <pc:spChg chg="add mod">
          <ac:chgData name="Jade Raynor" userId="7d7597aa-3574-4818-9f5e-e6442faad96c" providerId="ADAL" clId="{ACB1D0F3-70AB-45CE-B89B-A231817A10BF}" dt="2019-08-28T09:56:51.443" v="579" actId="20577"/>
          <ac:spMkLst>
            <pc:docMk/>
            <pc:sldMk cId="1496687158" sldId="368"/>
            <ac:spMk id="10" creationId="{202E1294-089F-4B72-B859-92922224CFC2}"/>
          </ac:spMkLst>
        </pc:spChg>
        <pc:spChg chg="add mod">
          <ac:chgData name="Jade Raynor" userId="7d7597aa-3574-4818-9f5e-e6442faad96c" providerId="ADAL" clId="{ACB1D0F3-70AB-45CE-B89B-A231817A10BF}" dt="2019-08-28T09:56:49.426" v="577" actId="20577"/>
          <ac:spMkLst>
            <pc:docMk/>
            <pc:sldMk cId="1496687158" sldId="368"/>
            <ac:spMk id="11" creationId="{4660734C-BBD5-4A58-A755-1DBA34314D78}"/>
          </ac:spMkLst>
        </pc:spChg>
        <pc:spChg chg="add mod">
          <ac:chgData name="Jade Raynor" userId="7d7597aa-3574-4818-9f5e-e6442faad96c" providerId="ADAL" clId="{ACB1D0F3-70AB-45CE-B89B-A231817A10BF}" dt="2019-08-28T09:56:47.072" v="575" actId="20577"/>
          <ac:spMkLst>
            <pc:docMk/>
            <pc:sldMk cId="1496687158" sldId="368"/>
            <ac:spMk id="12" creationId="{DFE385F0-BFE9-4D3E-94C0-1FFB24F2BD03}"/>
          </ac:spMkLst>
        </pc:spChg>
        <pc:spChg chg="mod">
          <ac:chgData name="Jade Raynor" userId="7d7597aa-3574-4818-9f5e-e6442faad96c" providerId="ADAL" clId="{ACB1D0F3-70AB-45CE-B89B-A231817A10BF}" dt="2019-08-28T09:58:28.041" v="591"/>
          <ac:spMkLst>
            <pc:docMk/>
            <pc:sldMk cId="1496687158" sldId="368"/>
            <ac:spMk id="19" creationId="{5252A847-DE45-4FA3-A1F8-EEBEB845FF8E}"/>
          </ac:spMkLst>
        </pc:spChg>
        <pc:grpChg chg="add mod">
          <ac:chgData name="Jade Raynor" userId="7d7597aa-3574-4818-9f5e-e6442faad96c" providerId="ADAL" clId="{ACB1D0F3-70AB-45CE-B89B-A231817A10BF}" dt="2019-08-28T09:55:27.592" v="512" actId="555"/>
          <ac:grpSpMkLst>
            <pc:docMk/>
            <pc:sldMk cId="1496687158" sldId="368"/>
            <ac:grpSpMk id="2" creationId="{E6AB7B89-7C50-458D-A3FD-1A206A4F19BB}"/>
          </ac:grpSpMkLst>
        </pc:grpChg>
        <pc:grpChg chg="add mod">
          <ac:chgData name="Jade Raynor" userId="7d7597aa-3574-4818-9f5e-e6442faad96c" providerId="ADAL" clId="{ACB1D0F3-70AB-45CE-B89B-A231817A10BF}" dt="2019-08-28T09:56:25.767" v="573" actId="1035"/>
          <ac:grpSpMkLst>
            <pc:docMk/>
            <pc:sldMk cId="1496687158" sldId="368"/>
            <ac:grpSpMk id="3" creationId="{4ED6FBC7-A77F-4212-81A6-0A7FE4AA06BB}"/>
          </ac:grpSpMkLst>
        </pc:grpChg>
        <pc:grpChg chg="add">
          <ac:chgData name="Jade Raynor" userId="7d7597aa-3574-4818-9f5e-e6442faad96c" providerId="ADAL" clId="{ACB1D0F3-70AB-45CE-B89B-A231817A10BF}" dt="2019-08-28T10:47:01.249" v="1762"/>
          <ac:grpSpMkLst>
            <pc:docMk/>
            <pc:sldMk cId="1496687158" sldId="368"/>
            <ac:grpSpMk id="15" creationId="{AD2D68ED-4FCA-466A-B30A-7B7B3F97DB0E}"/>
          </ac:grpSpMkLst>
        </pc:grpChg>
        <pc:graphicFrameChg chg="mod">
          <ac:chgData name="Jade Raynor" userId="7d7597aa-3574-4818-9f5e-e6442faad96c" providerId="ADAL" clId="{ACB1D0F3-70AB-45CE-B89B-A231817A10BF}" dt="2019-08-28T09:55:27.592" v="512" actId="555"/>
          <ac:graphicFrameMkLst>
            <pc:docMk/>
            <pc:sldMk cId="1496687158" sldId="368"/>
            <ac:graphicFrameMk id="20" creationId="{4A5FB4FD-2849-421B-8E40-3866FB50082D}"/>
          </ac:graphicFrameMkLst>
        </pc:graphicFrameChg>
        <pc:graphicFrameChg chg="mod">
          <ac:chgData name="Jade Raynor" userId="7d7597aa-3574-4818-9f5e-e6442faad96c" providerId="ADAL" clId="{ACB1D0F3-70AB-45CE-B89B-A231817A10BF}" dt="2019-08-28T09:54:45.843" v="506" actId="572"/>
          <ac:graphicFrameMkLst>
            <pc:docMk/>
            <pc:sldMk cId="1496687158" sldId="368"/>
            <ac:graphicFrameMk id="21" creationId="{652A80AE-A03B-4273-A522-ABCF9549E4C7}"/>
          </ac:graphicFrameMkLst>
        </pc:graphicFrameChg>
        <pc:graphicFrameChg chg="mod">
          <ac:chgData name="Jade Raynor" userId="7d7597aa-3574-4818-9f5e-e6442faad96c" providerId="ADAL" clId="{ACB1D0F3-70AB-45CE-B89B-A231817A10BF}" dt="2019-08-28T09:54:50.598" v="508"/>
          <ac:graphicFrameMkLst>
            <pc:docMk/>
            <pc:sldMk cId="1496687158" sldId="368"/>
            <ac:graphicFrameMk id="31" creationId="{289BD4CE-B286-4227-9FA3-CE4B6987139B}"/>
          </ac:graphicFrameMkLst>
        </pc:graphicFrameChg>
        <pc:picChg chg="mod">
          <ac:chgData name="Jade Raynor" userId="7d7597aa-3574-4818-9f5e-e6442faad96c" providerId="ADAL" clId="{ACB1D0F3-70AB-45CE-B89B-A231817A10BF}" dt="2019-08-28T09:52:30.032" v="473" actId="1076"/>
          <ac:picMkLst>
            <pc:docMk/>
            <pc:sldMk cId="1496687158" sldId="368"/>
            <ac:picMk id="8" creationId="{D9426B6B-94AA-4D9B-BC63-8F0BC9ED5115}"/>
          </ac:picMkLst>
        </pc:picChg>
        <pc:picChg chg="del">
          <ac:chgData name="Jade Raynor" userId="7d7597aa-3574-4818-9f5e-e6442faad96c" providerId="ADAL" clId="{ACB1D0F3-70AB-45CE-B89B-A231817A10BF}" dt="2019-08-28T10:47:00.622" v="1761" actId="478"/>
          <ac:picMkLst>
            <pc:docMk/>
            <pc:sldMk cId="1496687158" sldId="368"/>
            <ac:picMk id="18" creationId="{AF62330C-AB9B-43BE-82E4-98A7F5B9D6D1}"/>
          </ac:picMkLst>
        </pc:picChg>
      </pc:sldChg>
      <pc:sldChg chg="addSp delSp modSp">
        <pc:chgData name="Jade Raynor" userId="7d7597aa-3574-4818-9f5e-e6442faad96c" providerId="ADAL" clId="{ACB1D0F3-70AB-45CE-B89B-A231817A10BF}" dt="2019-08-28T10:47:29.472" v="1774"/>
        <pc:sldMkLst>
          <pc:docMk/>
          <pc:sldMk cId="4094444729" sldId="373"/>
        </pc:sldMkLst>
        <pc:spChg chg="mod">
          <ac:chgData name="Jade Raynor" userId="7d7597aa-3574-4818-9f5e-e6442faad96c" providerId="ADAL" clId="{ACB1D0F3-70AB-45CE-B89B-A231817A10BF}" dt="2019-08-28T10:35:24.511" v="1455" actId="1036"/>
          <ac:spMkLst>
            <pc:docMk/>
            <pc:sldMk cId="4094444729" sldId="373"/>
            <ac:spMk id="6" creationId="{FA3E3001-3589-4035-B541-20FBF57C953C}"/>
          </ac:spMkLst>
        </pc:spChg>
        <pc:spChg chg="del">
          <ac:chgData name="Jade Raynor" userId="7d7597aa-3574-4818-9f5e-e6442faad96c" providerId="ADAL" clId="{ACB1D0F3-70AB-45CE-B89B-A231817A10BF}" dt="2019-08-28T10:47:29.203" v="1773" actId="478"/>
          <ac:spMkLst>
            <pc:docMk/>
            <pc:sldMk cId="4094444729" sldId="373"/>
            <ac:spMk id="7" creationId="{84B107DC-B90C-4A45-B422-BA8DE29C2552}"/>
          </ac:spMkLst>
        </pc:spChg>
        <pc:spChg chg="mod">
          <ac:chgData name="Jade Raynor" userId="7d7597aa-3574-4818-9f5e-e6442faad96c" providerId="ADAL" clId="{ACB1D0F3-70AB-45CE-B89B-A231817A10BF}" dt="2019-08-28T10:35:24.511" v="1455" actId="1036"/>
          <ac:spMkLst>
            <pc:docMk/>
            <pc:sldMk cId="4094444729" sldId="373"/>
            <ac:spMk id="9" creationId="{1E76BDB5-D2F3-4BB9-B4CA-31CEB27F734B}"/>
          </ac:spMkLst>
        </pc:spChg>
        <pc:spChg chg="mod">
          <ac:chgData name="Jade Raynor" userId="7d7597aa-3574-4818-9f5e-e6442faad96c" providerId="ADAL" clId="{ACB1D0F3-70AB-45CE-B89B-A231817A10BF}" dt="2019-08-28T10:35:24.511" v="1455" actId="1036"/>
          <ac:spMkLst>
            <pc:docMk/>
            <pc:sldMk cId="4094444729" sldId="373"/>
            <ac:spMk id="10" creationId="{8D239FBF-C69F-49C7-9222-AD0F371B6C78}"/>
          </ac:spMkLst>
        </pc:spChg>
        <pc:spChg chg="mod">
          <ac:chgData name="Jade Raynor" userId="7d7597aa-3574-4818-9f5e-e6442faad96c" providerId="ADAL" clId="{ACB1D0F3-70AB-45CE-B89B-A231817A10BF}" dt="2019-08-28T10:35:24.511" v="1455" actId="1036"/>
          <ac:spMkLst>
            <pc:docMk/>
            <pc:sldMk cId="4094444729" sldId="373"/>
            <ac:spMk id="14" creationId="{E50C160A-5A4C-4D44-AF86-9383D290734D}"/>
          </ac:spMkLst>
        </pc:spChg>
        <pc:spChg chg="mod">
          <ac:chgData name="Jade Raynor" userId="7d7597aa-3574-4818-9f5e-e6442faad96c" providerId="ADAL" clId="{ACB1D0F3-70AB-45CE-B89B-A231817A10BF}" dt="2019-08-28T10:35:24.511" v="1455" actId="1036"/>
          <ac:spMkLst>
            <pc:docMk/>
            <pc:sldMk cId="4094444729" sldId="373"/>
            <ac:spMk id="15" creationId="{B8BEE94F-F8C7-4622-8F30-EE8BB479F8E3}"/>
          </ac:spMkLst>
        </pc:spChg>
        <pc:spChg chg="mod">
          <ac:chgData name="Jade Raynor" userId="7d7597aa-3574-4818-9f5e-e6442faad96c" providerId="ADAL" clId="{ACB1D0F3-70AB-45CE-B89B-A231817A10BF}" dt="2019-08-28T10:35:24.511" v="1455" actId="1036"/>
          <ac:spMkLst>
            <pc:docMk/>
            <pc:sldMk cId="4094444729" sldId="373"/>
            <ac:spMk id="16" creationId="{0B4E41F7-B81E-4342-8C86-846766CF4E56}"/>
          </ac:spMkLst>
        </pc:spChg>
        <pc:spChg chg="mod">
          <ac:chgData name="Jade Raynor" userId="7d7597aa-3574-4818-9f5e-e6442faad96c" providerId="ADAL" clId="{ACB1D0F3-70AB-45CE-B89B-A231817A10BF}" dt="2019-08-28T10:35:32.796" v="1456" actId="20577"/>
          <ac:spMkLst>
            <pc:docMk/>
            <pc:sldMk cId="4094444729" sldId="373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7:29.472" v="1774"/>
          <ac:grpSpMkLst>
            <pc:docMk/>
            <pc:sldMk cId="4094444729" sldId="373"/>
            <ac:grpSpMk id="17" creationId="{46F4C71E-61EA-40D6-88CB-2C096D73F051}"/>
          </ac:grpSpMkLst>
        </pc:grpChg>
        <pc:graphicFrameChg chg="mod modGraphic">
          <ac:chgData name="Jade Raynor" userId="7d7597aa-3574-4818-9f5e-e6442faad96c" providerId="ADAL" clId="{ACB1D0F3-70AB-45CE-B89B-A231817A10BF}" dt="2019-08-28T10:36:29.148" v="1461" actId="20577"/>
          <ac:graphicFrameMkLst>
            <pc:docMk/>
            <pc:sldMk cId="4094444729" sldId="373"/>
            <ac:graphicFrameMk id="11" creationId="{956DC337-BD74-4022-9433-133A4D4E1BC8}"/>
          </ac:graphicFrameMkLst>
        </pc:graphicFrameChg>
        <pc:graphicFrameChg chg="mod modGraphic">
          <ac:chgData name="Jade Raynor" userId="7d7597aa-3574-4818-9f5e-e6442faad96c" providerId="ADAL" clId="{ACB1D0F3-70AB-45CE-B89B-A231817A10BF}" dt="2019-08-28T10:36:49.861" v="1470" actId="20577"/>
          <ac:graphicFrameMkLst>
            <pc:docMk/>
            <pc:sldMk cId="4094444729" sldId="373"/>
            <ac:graphicFrameMk id="12" creationId="{69A8E0DD-6C2C-425A-B3BE-691F604D05BD}"/>
          </ac:graphicFrameMkLst>
        </pc:graphicFrameChg>
        <pc:graphicFrameChg chg="mod modGraphic">
          <ac:chgData name="Jade Raynor" userId="7d7597aa-3574-4818-9f5e-e6442faad96c" providerId="ADAL" clId="{ACB1D0F3-70AB-45CE-B89B-A231817A10BF}" dt="2019-08-28T10:36:42.935" v="1466" actId="20577"/>
          <ac:graphicFrameMkLst>
            <pc:docMk/>
            <pc:sldMk cId="4094444729" sldId="373"/>
            <ac:graphicFrameMk id="13" creationId="{C815D427-0533-4B4F-B9B3-AB5E571D25B6}"/>
          </ac:graphicFrameMkLst>
        </pc:graphicFrameChg>
        <pc:picChg chg="del">
          <ac:chgData name="Jade Raynor" userId="7d7597aa-3574-4818-9f5e-e6442faad96c" providerId="ADAL" clId="{ACB1D0F3-70AB-45CE-B89B-A231817A10BF}" dt="2019-08-28T10:47:29.203" v="1773" actId="478"/>
          <ac:picMkLst>
            <pc:docMk/>
            <pc:sldMk cId="4094444729" sldId="373"/>
            <ac:picMk id="18" creationId="{AF62330C-AB9B-43BE-82E4-98A7F5B9D6D1}"/>
          </ac:picMkLst>
        </pc:picChg>
      </pc:sldChg>
      <pc:sldChg chg="addSp delSp modSp">
        <pc:chgData name="Jade Raynor" userId="7d7597aa-3574-4818-9f5e-e6442faad96c" providerId="ADAL" clId="{ACB1D0F3-70AB-45CE-B89B-A231817A10BF}" dt="2019-08-28T10:50:57.517" v="1794" actId="20577"/>
        <pc:sldMkLst>
          <pc:docMk/>
          <pc:sldMk cId="2112281922" sldId="377"/>
        </pc:sldMkLst>
        <pc:spChg chg="del">
          <ac:chgData name="Jade Raynor" userId="7d7597aa-3574-4818-9f5e-e6442faad96c" providerId="ADAL" clId="{ACB1D0F3-70AB-45CE-B89B-A231817A10BF}" dt="2019-08-28T10:49:25.837" v="1783" actId="478"/>
          <ac:spMkLst>
            <pc:docMk/>
            <pc:sldMk cId="2112281922" sldId="377"/>
            <ac:spMk id="7" creationId="{F2267ACB-233E-41BC-B01B-8F3DC45483E4}"/>
          </ac:spMkLst>
        </pc:spChg>
        <pc:spChg chg="mod">
          <ac:chgData name="Jade Raynor" userId="7d7597aa-3574-4818-9f5e-e6442faad96c" providerId="ADAL" clId="{ACB1D0F3-70AB-45CE-B89B-A231817A10BF}" dt="2019-08-28T10:50:57.517" v="1794" actId="20577"/>
          <ac:spMkLst>
            <pc:docMk/>
            <pc:sldMk cId="2112281922" sldId="377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9:26.346" v="1784"/>
          <ac:grpSpMkLst>
            <pc:docMk/>
            <pc:sldMk cId="2112281922" sldId="377"/>
            <ac:grpSpMk id="14" creationId="{CC5454A8-512A-4C09-ABD8-B24235D298A3}"/>
          </ac:grpSpMkLst>
        </pc:grpChg>
        <pc:graphicFrameChg chg="del">
          <ac:chgData name="Jade Raynor" userId="7d7597aa-3574-4818-9f5e-e6442faad96c" providerId="ADAL" clId="{ACB1D0F3-70AB-45CE-B89B-A231817A10BF}" dt="2019-08-28T10:43:22.781" v="1719" actId="478"/>
          <ac:graphicFrameMkLst>
            <pc:docMk/>
            <pc:sldMk cId="2112281922" sldId="377"/>
            <ac:graphicFrameMk id="6" creationId="{77AA3FC1-17BB-4E61-B612-76458AF28665}"/>
          </ac:graphicFrameMkLst>
        </pc:graphicFrameChg>
        <pc:graphicFrameChg chg="del">
          <ac:chgData name="Jade Raynor" userId="7d7597aa-3574-4818-9f5e-e6442faad96c" providerId="ADAL" clId="{ACB1D0F3-70AB-45CE-B89B-A231817A10BF}" dt="2019-08-28T10:43:22.781" v="1719" actId="478"/>
          <ac:graphicFrameMkLst>
            <pc:docMk/>
            <pc:sldMk cId="2112281922" sldId="377"/>
            <ac:graphicFrameMk id="9" creationId="{6CC44202-9BA2-4BC3-A929-68954B55938A}"/>
          </ac:graphicFrameMkLst>
        </pc:graphicFrameChg>
        <pc:graphicFrameChg chg="del">
          <ac:chgData name="Jade Raynor" userId="7d7597aa-3574-4818-9f5e-e6442faad96c" providerId="ADAL" clId="{ACB1D0F3-70AB-45CE-B89B-A231817A10BF}" dt="2019-08-28T10:43:22.781" v="1719" actId="478"/>
          <ac:graphicFrameMkLst>
            <pc:docMk/>
            <pc:sldMk cId="2112281922" sldId="377"/>
            <ac:graphicFrameMk id="10" creationId="{049394E1-4356-4BCE-9C21-C03BE7A5FC29}"/>
          </ac:graphicFrameMkLst>
        </pc:graphicFrameChg>
        <pc:graphicFrameChg chg="add">
          <ac:chgData name="Jade Raynor" userId="7d7597aa-3574-4818-9f5e-e6442faad96c" providerId="ADAL" clId="{ACB1D0F3-70AB-45CE-B89B-A231817A10BF}" dt="2019-08-28T10:43:23.499" v="1720"/>
          <ac:graphicFrameMkLst>
            <pc:docMk/>
            <pc:sldMk cId="2112281922" sldId="377"/>
            <ac:graphicFrameMk id="11" creationId="{D0521544-59F8-406A-9CE9-F2610538A3E2}"/>
          </ac:graphicFrameMkLst>
        </pc:graphicFrameChg>
        <pc:graphicFrameChg chg="add">
          <ac:chgData name="Jade Raynor" userId="7d7597aa-3574-4818-9f5e-e6442faad96c" providerId="ADAL" clId="{ACB1D0F3-70AB-45CE-B89B-A231817A10BF}" dt="2019-08-28T10:43:23.499" v="1720"/>
          <ac:graphicFrameMkLst>
            <pc:docMk/>
            <pc:sldMk cId="2112281922" sldId="377"/>
            <ac:graphicFrameMk id="12" creationId="{65E2A0E0-7814-49EF-8066-53737AB2198B}"/>
          </ac:graphicFrameMkLst>
        </pc:graphicFrameChg>
        <pc:graphicFrameChg chg="add">
          <ac:chgData name="Jade Raynor" userId="7d7597aa-3574-4818-9f5e-e6442faad96c" providerId="ADAL" clId="{ACB1D0F3-70AB-45CE-B89B-A231817A10BF}" dt="2019-08-28T10:43:23.499" v="1720"/>
          <ac:graphicFrameMkLst>
            <pc:docMk/>
            <pc:sldMk cId="2112281922" sldId="377"/>
            <ac:graphicFrameMk id="13" creationId="{FD621FBB-5630-4DAB-96B1-75292AA9B936}"/>
          </ac:graphicFrameMkLst>
        </pc:graphicFrameChg>
        <pc:picChg chg="del">
          <ac:chgData name="Jade Raynor" userId="7d7597aa-3574-4818-9f5e-e6442faad96c" providerId="ADAL" clId="{ACB1D0F3-70AB-45CE-B89B-A231817A10BF}" dt="2019-08-28T10:49:25.837" v="1783" actId="478"/>
          <ac:picMkLst>
            <pc:docMk/>
            <pc:sldMk cId="2112281922" sldId="377"/>
            <ac:picMk id="18" creationId="{AF62330C-AB9B-43BE-82E4-98A7F5B9D6D1}"/>
          </ac:picMkLst>
        </pc:picChg>
      </pc:sldChg>
      <pc:sldChg chg="addSp delSp modSp">
        <pc:chgData name="Jade Raynor" userId="7d7597aa-3574-4818-9f5e-e6442faad96c" providerId="ADAL" clId="{ACB1D0F3-70AB-45CE-B89B-A231817A10BF}" dt="2019-08-28T10:50:53.714" v="1790" actId="20577"/>
        <pc:sldMkLst>
          <pc:docMk/>
          <pc:sldMk cId="176916821" sldId="378"/>
        </pc:sldMkLst>
        <pc:spChg chg="del">
          <ac:chgData name="Jade Raynor" userId="7d7597aa-3574-4818-9f5e-e6442faad96c" providerId="ADAL" clId="{ACB1D0F3-70AB-45CE-B89B-A231817A10BF}" dt="2019-08-28T10:49:33.801" v="1785" actId="478"/>
          <ac:spMkLst>
            <pc:docMk/>
            <pc:sldMk cId="176916821" sldId="378"/>
            <ac:spMk id="7" creationId="{F2267ACB-233E-41BC-B01B-8F3DC45483E4}"/>
          </ac:spMkLst>
        </pc:spChg>
        <pc:spChg chg="mod">
          <ac:chgData name="Jade Raynor" userId="7d7597aa-3574-4818-9f5e-e6442faad96c" providerId="ADAL" clId="{ACB1D0F3-70AB-45CE-B89B-A231817A10BF}" dt="2019-08-28T10:50:53.714" v="1790" actId="20577"/>
          <ac:spMkLst>
            <pc:docMk/>
            <pc:sldMk cId="176916821" sldId="378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9:34.223" v="1786"/>
          <ac:grpSpMkLst>
            <pc:docMk/>
            <pc:sldMk cId="176916821" sldId="378"/>
            <ac:grpSpMk id="15" creationId="{0475AEB4-E7F4-4B79-AE7D-EDD1F41C2F5B}"/>
          </ac:grpSpMkLst>
        </pc:grpChg>
        <pc:graphicFrameChg chg="del">
          <ac:chgData name="Jade Raynor" userId="7d7597aa-3574-4818-9f5e-e6442faad96c" providerId="ADAL" clId="{ACB1D0F3-70AB-45CE-B89B-A231817A10BF}" dt="2019-08-28T10:43:29.352" v="1721" actId="478"/>
          <ac:graphicFrameMkLst>
            <pc:docMk/>
            <pc:sldMk cId="176916821" sldId="378"/>
            <ac:graphicFrameMk id="6" creationId="{77AA3FC1-17BB-4E61-B612-76458AF28665}"/>
          </ac:graphicFrameMkLst>
        </pc:graphicFrameChg>
        <pc:graphicFrameChg chg="del">
          <ac:chgData name="Jade Raynor" userId="7d7597aa-3574-4818-9f5e-e6442faad96c" providerId="ADAL" clId="{ACB1D0F3-70AB-45CE-B89B-A231817A10BF}" dt="2019-08-28T10:43:29.352" v="1721" actId="478"/>
          <ac:graphicFrameMkLst>
            <pc:docMk/>
            <pc:sldMk cId="176916821" sldId="378"/>
            <ac:graphicFrameMk id="9" creationId="{6CC44202-9BA2-4BC3-A929-68954B55938A}"/>
          </ac:graphicFrameMkLst>
        </pc:graphicFrameChg>
        <pc:graphicFrameChg chg="del">
          <ac:chgData name="Jade Raynor" userId="7d7597aa-3574-4818-9f5e-e6442faad96c" providerId="ADAL" clId="{ACB1D0F3-70AB-45CE-B89B-A231817A10BF}" dt="2019-08-28T10:43:29.352" v="1721" actId="478"/>
          <ac:graphicFrameMkLst>
            <pc:docMk/>
            <pc:sldMk cId="176916821" sldId="378"/>
            <ac:graphicFrameMk id="10" creationId="{049394E1-4356-4BCE-9C21-C03BE7A5FC29}"/>
          </ac:graphicFrameMkLst>
        </pc:graphicFrameChg>
        <pc:graphicFrameChg chg="modGraphic">
          <ac:chgData name="Jade Raynor" userId="7d7597aa-3574-4818-9f5e-e6442faad96c" providerId="ADAL" clId="{ACB1D0F3-70AB-45CE-B89B-A231817A10BF}" dt="2019-08-28T10:43:37.924" v="1726" actId="20577"/>
          <ac:graphicFrameMkLst>
            <pc:docMk/>
            <pc:sldMk cId="176916821" sldId="378"/>
            <ac:graphicFrameMk id="11" creationId="{6F46DD39-E3EF-44D3-9E88-68F7491E62C8}"/>
          </ac:graphicFrameMkLst>
        </pc:graphicFrameChg>
        <pc:graphicFrameChg chg="add">
          <ac:chgData name="Jade Raynor" userId="7d7597aa-3574-4818-9f5e-e6442faad96c" providerId="ADAL" clId="{ACB1D0F3-70AB-45CE-B89B-A231817A10BF}" dt="2019-08-28T10:43:30.006" v="1722"/>
          <ac:graphicFrameMkLst>
            <pc:docMk/>
            <pc:sldMk cId="176916821" sldId="378"/>
            <ac:graphicFrameMk id="12" creationId="{9A2033FB-07C8-4394-BAAB-5BCA41CD3D4C}"/>
          </ac:graphicFrameMkLst>
        </pc:graphicFrameChg>
        <pc:graphicFrameChg chg="add">
          <ac:chgData name="Jade Raynor" userId="7d7597aa-3574-4818-9f5e-e6442faad96c" providerId="ADAL" clId="{ACB1D0F3-70AB-45CE-B89B-A231817A10BF}" dt="2019-08-28T10:43:30.006" v="1722"/>
          <ac:graphicFrameMkLst>
            <pc:docMk/>
            <pc:sldMk cId="176916821" sldId="378"/>
            <ac:graphicFrameMk id="13" creationId="{0F0AC80A-FB98-40E2-94A5-5E882646C1C3}"/>
          </ac:graphicFrameMkLst>
        </pc:graphicFrameChg>
        <pc:graphicFrameChg chg="add">
          <ac:chgData name="Jade Raynor" userId="7d7597aa-3574-4818-9f5e-e6442faad96c" providerId="ADAL" clId="{ACB1D0F3-70AB-45CE-B89B-A231817A10BF}" dt="2019-08-28T10:43:30.006" v="1722"/>
          <ac:graphicFrameMkLst>
            <pc:docMk/>
            <pc:sldMk cId="176916821" sldId="378"/>
            <ac:graphicFrameMk id="14" creationId="{44801D9C-8A4F-413D-A1E8-97D492AABDCD}"/>
          </ac:graphicFrameMkLst>
        </pc:graphicFrameChg>
        <pc:picChg chg="del">
          <ac:chgData name="Jade Raynor" userId="7d7597aa-3574-4818-9f5e-e6442faad96c" providerId="ADAL" clId="{ACB1D0F3-70AB-45CE-B89B-A231817A10BF}" dt="2019-08-28T10:49:33.801" v="1785" actId="478"/>
          <ac:picMkLst>
            <pc:docMk/>
            <pc:sldMk cId="176916821" sldId="378"/>
            <ac:picMk id="18" creationId="{AF62330C-AB9B-43BE-82E4-98A7F5B9D6D1}"/>
          </ac:picMkLst>
        </pc:picChg>
      </pc:sldChg>
      <pc:sldChg chg="addSp delSp modSp">
        <pc:chgData name="Jade Raynor" userId="7d7597aa-3574-4818-9f5e-e6442faad96c" providerId="ADAL" clId="{ACB1D0F3-70AB-45CE-B89B-A231817A10BF}" dt="2019-08-28T10:47:08.275" v="1766"/>
        <pc:sldMkLst>
          <pc:docMk/>
          <pc:sldMk cId="834856730" sldId="379"/>
        </pc:sldMkLst>
        <pc:spChg chg="add mod">
          <ac:chgData name="Jade Raynor" userId="7d7597aa-3574-4818-9f5e-e6442faad96c" providerId="ADAL" clId="{ACB1D0F3-70AB-45CE-B89B-A231817A10BF}" dt="2019-08-28T10:00:53.901" v="623" actId="1035"/>
          <ac:spMkLst>
            <pc:docMk/>
            <pc:sldMk cId="834856730" sldId="379"/>
            <ac:spMk id="2" creationId="{EDA05F27-189B-4459-A64A-309EF0F217E1}"/>
          </ac:spMkLst>
        </pc:spChg>
        <pc:spChg chg="del">
          <ac:chgData name="Jade Raynor" userId="7d7597aa-3574-4818-9f5e-e6442faad96c" providerId="ADAL" clId="{ACB1D0F3-70AB-45CE-B89B-A231817A10BF}" dt="2019-08-28T10:47:07.979" v="1765" actId="478"/>
          <ac:spMkLst>
            <pc:docMk/>
            <pc:sldMk cId="834856730" sldId="379"/>
            <ac:spMk id="7" creationId="{B632E459-9B27-4467-B89C-78410207B713}"/>
          </ac:spMkLst>
        </pc:spChg>
        <pc:spChg chg="mod">
          <ac:chgData name="Jade Raynor" userId="7d7597aa-3574-4818-9f5e-e6442faad96c" providerId="ADAL" clId="{ACB1D0F3-70AB-45CE-B89B-A231817A10BF}" dt="2019-08-28T10:01:56.722" v="645" actId="20577"/>
          <ac:spMkLst>
            <pc:docMk/>
            <pc:sldMk cId="834856730" sldId="379"/>
            <ac:spMk id="13" creationId="{1D8EBAF7-A14D-45D5-85D3-4523DF57C25C}"/>
          </ac:spMkLst>
        </pc:spChg>
        <pc:grpChg chg="add">
          <ac:chgData name="Jade Raynor" userId="7d7597aa-3574-4818-9f5e-e6442faad96c" providerId="ADAL" clId="{ACB1D0F3-70AB-45CE-B89B-A231817A10BF}" dt="2019-08-28T10:47:08.275" v="1766"/>
          <ac:grpSpMkLst>
            <pc:docMk/>
            <pc:sldMk cId="834856730" sldId="379"/>
            <ac:grpSpMk id="15" creationId="{417939EF-D0E9-4101-B6C6-5B964D426B87}"/>
          </ac:grpSpMkLst>
        </pc:grpChg>
        <pc:graphicFrameChg chg="add mod modGraphic">
          <ac:chgData name="Jade Raynor" userId="7d7597aa-3574-4818-9f5e-e6442faad96c" providerId="ADAL" clId="{ACB1D0F3-70AB-45CE-B89B-A231817A10BF}" dt="2019-08-28T10:44:52.469" v="1738"/>
          <ac:graphicFrameMkLst>
            <pc:docMk/>
            <pc:sldMk cId="834856730" sldId="379"/>
            <ac:graphicFrameMk id="10" creationId="{047398B7-6A31-4D38-AD30-15171DE241EA}"/>
          </ac:graphicFrameMkLst>
        </pc:graphicFrameChg>
        <pc:graphicFrameChg chg="mod modGraphic">
          <ac:chgData name="Jade Raynor" userId="7d7597aa-3574-4818-9f5e-e6442faad96c" providerId="ADAL" clId="{ACB1D0F3-70AB-45CE-B89B-A231817A10BF}" dt="2019-08-28T10:44:49.953" v="1737"/>
          <ac:graphicFrameMkLst>
            <pc:docMk/>
            <pc:sldMk cId="834856730" sldId="379"/>
            <ac:graphicFrameMk id="14" creationId="{8C04D773-2762-4311-8BD8-182059989D8B}"/>
          </ac:graphicFrameMkLst>
        </pc:graphicFrameChg>
        <pc:picChg chg="del">
          <ac:chgData name="Jade Raynor" userId="7d7597aa-3574-4818-9f5e-e6442faad96c" providerId="ADAL" clId="{ACB1D0F3-70AB-45CE-B89B-A231817A10BF}" dt="2019-08-28T10:47:07.979" v="1765" actId="478"/>
          <ac:picMkLst>
            <pc:docMk/>
            <pc:sldMk cId="834856730" sldId="379"/>
            <ac:picMk id="18" creationId="{AF62330C-AB9B-43BE-82E4-98A7F5B9D6D1}"/>
          </ac:picMkLst>
        </pc:picChg>
      </pc:sldChg>
      <pc:sldChg chg="add">
        <pc:chgData name="Jade Raynor" userId="7d7597aa-3574-4818-9f5e-e6442faad96c" providerId="ADAL" clId="{ACB1D0F3-70AB-45CE-B89B-A231817A10BF}" dt="2019-08-28T09:35:37.009" v="14"/>
        <pc:sldMkLst>
          <pc:docMk/>
          <pc:sldMk cId="2637086326" sldId="385"/>
        </pc:sldMkLst>
      </pc:sldChg>
      <pc:sldChg chg="addSp delSp modSp add">
        <pc:chgData name="Jade Raynor" userId="7d7597aa-3574-4818-9f5e-e6442faad96c" providerId="ADAL" clId="{ACB1D0F3-70AB-45CE-B89B-A231817A10BF}" dt="2019-08-28T10:46:55.461" v="1760"/>
        <pc:sldMkLst>
          <pc:docMk/>
          <pc:sldMk cId="605368953" sldId="386"/>
        </pc:sldMkLst>
        <pc:spChg chg="del">
          <ac:chgData name="Jade Raynor" userId="7d7597aa-3574-4818-9f5e-e6442faad96c" providerId="ADAL" clId="{ACB1D0F3-70AB-45CE-B89B-A231817A10BF}" dt="2019-08-28T10:46:55.139" v="1759" actId="478"/>
          <ac:spMkLst>
            <pc:docMk/>
            <pc:sldMk cId="605368953" sldId="386"/>
            <ac:spMk id="7" creationId="{B632E459-9B27-4467-B89C-78410207B713}"/>
          </ac:spMkLst>
        </pc:spChg>
        <pc:spChg chg="mod">
          <ac:chgData name="Jade Raynor" userId="7d7597aa-3574-4818-9f5e-e6442faad96c" providerId="ADAL" clId="{ACB1D0F3-70AB-45CE-B89B-A231817A10BF}" dt="2019-08-28T09:48:41.487" v="289" actId="255"/>
          <ac:spMkLst>
            <pc:docMk/>
            <pc:sldMk cId="605368953" sldId="386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6:55.461" v="1760"/>
          <ac:grpSpMkLst>
            <pc:docMk/>
            <pc:sldMk cId="605368953" sldId="386"/>
            <ac:grpSpMk id="11" creationId="{86342F8B-61DE-4B89-91DF-D4A58D883BAF}"/>
          </ac:grpSpMkLst>
        </pc:grpChg>
        <pc:picChg chg="del">
          <ac:chgData name="Jade Raynor" userId="7d7597aa-3574-4818-9f5e-e6442faad96c" providerId="ADAL" clId="{ACB1D0F3-70AB-45CE-B89B-A231817A10BF}" dt="2019-08-28T10:46:55.139" v="1759" actId="478"/>
          <ac:picMkLst>
            <pc:docMk/>
            <pc:sldMk cId="605368953" sldId="386"/>
            <ac:picMk id="18" creationId="{AF62330C-AB9B-43BE-82E4-98A7F5B9D6D1}"/>
          </ac:picMkLst>
        </pc:picChg>
      </pc:sldChg>
      <pc:sldChg chg="addSp delSp modSp add">
        <pc:chgData name="Jade Raynor" userId="7d7597aa-3574-4818-9f5e-e6442faad96c" providerId="ADAL" clId="{ACB1D0F3-70AB-45CE-B89B-A231817A10BF}" dt="2019-08-28T10:47:04.660" v="1764"/>
        <pc:sldMkLst>
          <pc:docMk/>
          <pc:sldMk cId="219939142" sldId="387"/>
        </pc:sldMkLst>
        <pc:spChg chg="del">
          <ac:chgData name="Jade Raynor" userId="7d7597aa-3574-4818-9f5e-e6442faad96c" providerId="ADAL" clId="{ACB1D0F3-70AB-45CE-B89B-A231817A10BF}" dt="2019-08-28T10:47:04.407" v="1763" actId="478"/>
          <ac:spMkLst>
            <pc:docMk/>
            <pc:sldMk cId="219939142" sldId="387"/>
            <ac:spMk id="7" creationId="{B632E459-9B27-4467-B89C-78410207B713}"/>
          </ac:spMkLst>
        </pc:spChg>
        <pc:spChg chg="mod">
          <ac:chgData name="Jade Raynor" userId="7d7597aa-3574-4818-9f5e-e6442faad96c" providerId="ADAL" clId="{ACB1D0F3-70AB-45CE-B89B-A231817A10BF}" dt="2019-08-28T09:57:57.470" v="587" actId="207"/>
          <ac:spMkLst>
            <pc:docMk/>
            <pc:sldMk cId="219939142" sldId="387"/>
            <ac:spMk id="10" creationId="{202E1294-089F-4B72-B859-92922224CFC2}"/>
          </ac:spMkLst>
        </pc:spChg>
        <pc:spChg chg="mod">
          <ac:chgData name="Jade Raynor" userId="7d7597aa-3574-4818-9f5e-e6442faad96c" providerId="ADAL" clId="{ACB1D0F3-70AB-45CE-B89B-A231817A10BF}" dt="2019-08-28T09:57:57.470" v="587" actId="207"/>
          <ac:spMkLst>
            <pc:docMk/>
            <pc:sldMk cId="219939142" sldId="387"/>
            <ac:spMk id="11" creationId="{4660734C-BBD5-4A58-A755-1DBA34314D78}"/>
          </ac:spMkLst>
        </pc:spChg>
        <pc:spChg chg="mod">
          <ac:chgData name="Jade Raynor" userId="7d7597aa-3574-4818-9f5e-e6442faad96c" providerId="ADAL" clId="{ACB1D0F3-70AB-45CE-B89B-A231817A10BF}" dt="2019-08-28T09:57:57.470" v="587" actId="207"/>
          <ac:spMkLst>
            <pc:docMk/>
            <pc:sldMk cId="219939142" sldId="387"/>
            <ac:spMk id="12" creationId="{DFE385F0-BFE9-4D3E-94C0-1FFB24F2BD03}"/>
          </ac:spMkLst>
        </pc:spChg>
        <pc:spChg chg="mod">
          <ac:chgData name="Jade Raynor" userId="7d7597aa-3574-4818-9f5e-e6442faad96c" providerId="ADAL" clId="{ACB1D0F3-70AB-45CE-B89B-A231817A10BF}" dt="2019-08-28T09:58:23.149" v="589"/>
          <ac:spMkLst>
            <pc:docMk/>
            <pc:sldMk cId="219939142" sldId="387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7:04.660" v="1764"/>
          <ac:grpSpMkLst>
            <pc:docMk/>
            <pc:sldMk cId="219939142" sldId="387"/>
            <ac:grpSpMk id="15" creationId="{0BF6CE8A-5938-49D1-BE66-55C3208E4A1A}"/>
          </ac:grpSpMkLst>
        </pc:grpChg>
        <pc:graphicFrameChg chg="modGraphic">
          <ac:chgData name="Jade Raynor" userId="7d7597aa-3574-4818-9f5e-e6442faad96c" providerId="ADAL" clId="{ACB1D0F3-70AB-45CE-B89B-A231817A10BF}" dt="2019-08-28T09:57:09.269" v="583" actId="20577"/>
          <ac:graphicFrameMkLst>
            <pc:docMk/>
            <pc:sldMk cId="219939142" sldId="387"/>
            <ac:graphicFrameMk id="20" creationId="{4A5FB4FD-2849-421B-8E40-3866FB50082D}"/>
          </ac:graphicFrameMkLst>
        </pc:graphicFrameChg>
        <pc:graphicFrameChg chg="modGraphic">
          <ac:chgData name="Jade Raynor" userId="7d7597aa-3574-4818-9f5e-e6442faad96c" providerId="ADAL" clId="{ACB1D0F3-70AB-45CE-B89B-A231817A10BF}" dt="2019-08-28T09:57:13.564" v="585" actId="207"/>
          <ac:graphicFrameMkLst>
            <pc:docMk/>
            <pc:sldMk cId="219939142" sldId="387"/>
            <ac:graphicFrameMk id="21" creationId="{652A80AE-A03B-4273-A522-ABCF9549E4C7}"/>
          </ac:graphicFrameMkLst>
        </pc:graphicFrameChg>
        <pc:graphicFrameChg chg="modGraphic">
          <ac:chgData name="Jade Raynor" userId="7d7597aa-3574-4818-9f5e-e6442faad96c" providerId="ADAL" clId="{ACB1D0F3-70AB-45CE-B89B-A231817A10BF}" dt="2019-08-28T09:57:16.604" v="586" actId="207"/>
          <ac:graphicFrameMkLst>
            <pc:docMk/>
            <pc:sldMk cId="219939142" sldId="387"/>
            <ac:graphicFrameMk id="31" creationId="{289BD4CE-B286-4227-9FA3-CE4B6987139B}"/>
          </ac:graphicFrameMkLst>
        </pc:graphicFrameChg>
        <pc:picChg chg="del">
          <ac:chgData name="Jade Raynor" userId="7d7597aa-3574-4818-9f5e-e6442faad96c" providerId="ADAL" clId="{ACB1D0F3-70AB-45CE-B89B-A231817A10BF}" dt="2019-08-28T10:47:04.407" v="1763" actId="478"/>
          <ac:picMkLst>
            <pc:docMk/>
            <pc:sldMk cId="219939142" sldId="387"/>
            <ac:picMk id="18" creationId="{AF62330C-AB9B-43BE-82E4-98A7F5B9D6D1}"/>
          </ac:picMkLst>
        </pc:picChg>
      </pc:sldChg>
      <pc:sldChg chg="addSp delSp modSp add">
        <pc:chgData name="Jade Raynor" userId="7d7597aa-3574-4818-9f5e-e6442faad96c" providerId="ADAL" clId="{ACB1D0F3-70AB-45CE-B89B-A231817A10BF}" dt="2019-08-28T10:47:13.200" v="1768"/>
        <pc:sldMkLst>
          <pc:docMk/>
          <pc:sldMk cId="2224511252" sldId="388"/>
        </pc:sldMkLst>
        <pc:spChg chg="del">
          <ac:chgData name="Jade Raynor" userId="7d7597aa-3574-4818-9f5e-e6442faad96c" providerId="ADAL" clId="{ACB1D0F3-70AB-45CE-B89B-A231817A10BF}" dt="2019-08-28T10:47:12.931" v="1767" actId="478"/>
          <ac:spMkLst>
            <pc:docMk/>
            <pc:sldMk cId="2224511252" sldId="388"/>
            <ac:spMk id="7" creationId="{B632E459-9B27-4467-B89C-78410207B713}"/>
          </ac:spMkLst>
        </pc:spChg>
        <pc:spChg chg="mod">
          <ac:chgData name="Jade Raynor" userId="7d7597aa-3574-4818-9f5e-e6442faad96c" providerId="ADAL" clId="{ACB1D0F3-70AB-45CE-B89B-A231817A10BF}" dt="2019-08-28T10:06:36.683" v="753" actId="255"/>
          <ac:spMkLst>
            <pc:docMk/>
            <pc:sldMk cId="2224511252" sldId="388"/>
            <ac:spMk id="12" creationId="{F9E623C7-09C8-4F1F-A3E1-6450155E6E65}"/>
          </ac:spMkLst>
        </pc:spChg>
        <pc:spChg chg="add del">
          <ac:chgData name="Jade Raynor" userId="7d7597aa-3574-4818-9f5e-e6442faad96c" providerId="ADAL" clId="{ACB1D0F3-70AB-45CE-B89B-A231817A10BF}" dt="2019-08-28T10:23:54.642" v="1333"/>
          <ac:spMkLst>
            <pc:docMk/>
            <pc:sldMk cId="2224511252" sldId="388"/>
            <ac:spMk id="15" creationId="{5D30C9F5-C209-4BD7-8AF5-3D1C605CAC44}"/>
          </ac:spMkLst>
        </pc:spChg>
        <pc:grpChg chg="add">
          <ac:chgData name="Jade Raynor" userId="7d7597aa-3574-4818-9f5e-e6442faad96c" providerId="ADAL" clId="{ACB1D0F3-70AB-45CE-B89B-A231817A10BF}" dt="2019-08-28T10:47:13.200" v="1768"/>
          <ac:grpSpMkLst>
            <pc:docMk/>
            <pc:sldMk cId="2224511252" sldId="388"/>
            <ac:grpSpMk id="23" creationId="{A6C9EF90-F120-45B6-AA4B-75BB904427E1}"/>
          </ac:grpSpMkLst>
        </pc:grpChg>
        <pc:graphicFrameChg chg="mod modGraphic">
          <ac:chgData name="Jade Raynor" userId="7d7597aa-3574-4818-9f5e-e6442faad96c" providerId="ADAL" clId="{ACB1D0F3-70AB-45CE-B89B-A231817A10BF}" dt="2019-08-28T10:44:41.870" v="1736"/>
          <ac:graphicFrameMkLst>
            <pc:docMk/>
            <pc:sldMk cId="2224511252" sldId="388"/>
            <ac:graphicFrameMk id="10" creationId="{047398B7-6A31-4D38-AD30-15171DE241EA}"/>
          </ac:graphicFrameMkLst>
        </pc:graphicFrameChg>
        <pc:graphicFrameChg chg="mod modGraphic">
          <ac:chgData name="Jade Raynor" userId="7d7597aa-3574-4818-9f5e-e6442faad96c" providerId="ADAL" clId="{ACB1D0F3-70AB-45CE-B89B-A231817A10BF}" dt="2019-08-28T10:44:36.030" v="1735"/>
          <ac:graphicFrameMkLst>
            <pc:docMk/>
            <pc:sldMk cId="2224511252" sldId="388"/>
            <ac:graphicFrameMk id="14" creationId="{8C04D773-2762-4311-8BD8-182059989D8B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23:54.642" v="1333"/>
          <ac:graphicFrameMkLst>
            <pc:docMk/>
            <pc:sldMk cId="2224511252" sldId="388"/>
            <ac:graphicFrameMk id="16" creationId="{5AD2EBEF-4C5A-42AA-94A0-A1A735716D6E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23:54.642" v="1333"/>
          <ac:graphicFrameMkLst>
            <pc:docMk/>
            <pc:sldMk cId="2224511252" sldId="388"/>
            <ac:graphicFrameMk id="17" creationId="{B32F5690-29B6-467F-801A-5CEC6C2BE840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23:54.642" v="1333"/>
          <ac:graphicFrameMkLst>
            <pc:docMk/>
            <pc:sldMk cId="2224511252" sldId="388"/>
            <ac:graphicFrameMk id="19" creationId="{055AF4C9-4B01-4079-B93C-D41282BCFD25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23:54.642" v="1333"/>
          <ac:graphicFrameMkLst>
            <pc:docMk/>
            <pc:sldMk cId="2224511252" sldId="388"/>
            <ac:graphicFrameMk id="20" creationId="{90B8941A-89F3-47F8-B28E-F0364CC05FD7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23:54.642" v="1333"/>
          <ac:graphicFrameMkLst>
            <pc:docMk/>
            <pc:sldMk cId="2224511252" sldId="388"/>
            <ac:graphicFrameMk id="21" creationId="{B6391DCE-EFC9-4537-BEF3-CA376C98CB30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23:54.642" v="1333"/>
          <ac:graphicFrameMkLst>
            <pc:docMk/>
            <pc:sldMk cId="2224511252" sldId="388"/>
            <ac:graphicFrameMk id="22" creationId="{88FA5823-B90C-4BA2-9CEA-289D587E01D3}"/>
          </ac:graphicFrameMkLst>
        </pc:graphicFrameChg>
        <pc:picChg chg="del">
          <ac:chgData name="Jade Raynor" userId="7d7597aa-3574-4818-9f5e-e6442faad96c" providerId="ADAL" clId="{ACB1D0F3-70AB-45CE-B89B-A231817A10BF}" dt="2019-08-28T10:47:12.931" v="1767" actId="478"/>
          <ac:picMkLst>
            <pc:docMk/>
            <pc:sldMk cId="2224511252" sldId="388"/>
            <ac:picMk id="18" creationId="{AF62330C-AB9B-43BE-82E4-98A7F5B9D6D1}"/>
          </ac:picMkLst>
        </pc:picChg>
      </pc:sldChg>
      <pc:sldChg chg="addSp delSp modSp">
        <pc:chgData name="Jade Raynor" userId="7d7597aa-3574-4818-9f5e-e6442faad96c" providerId="ADAL" clId="{ACB1D0F3-70AB-45CE-B89B-A231817A10BF}" dt="2019-08-28T10:47:17.462" v="1770"/>
        <pc:sldMkLst>
          <pc:docMk/>
          <pc:sldMk cId="2007914053" sldId="389"/>
        </pc:sldMkLst>
        <pc:spChg chg="add del">
          <ac:chgData name="Jade Raynor" userId="7d7597aa-3574-4818-9f5e-e6442faad96c" providerId="ADAL" clId="{ACB1D0F3-70AB-45CE-B89B-A231817A10BF}" dt="2019-08-28T10:09:17.755" v="957"/>
          <ac:spMkLst>
            <pc:docMk/>
            <pc:sldMk cId="2007914053" sldId="389"/>
            <ac:spMk id="2" creationId="{A69CDB18-3289-4800-8CDC-DEA6544E8B72}"/>
          </ac:spMkLst>
        </pc:spChg>
        <pc:spChg chg="add del mod">
          <ac:chgData name="Jade Raynor" userId="7d7597aa-3574-4818-9f5e-e6442faad96c" providerId="ADAL" clId="{ACB1D0F3-70AB-45CE-B89B-A231817A10BF}" dt="2019-08-28T10:10:24.973" v="1063" actId="478"/>
          <ac:spMkLst>
            <pc:docMk/>
            <pc:sldMk cId="2007914053" sldId="389"/>
            <ac:spMk id="3" creationId="{D019FD72-197E-4AC2-80DD-29B20189561B}"/>
          </ac:spMkLst>
        </pc:spChg>
        <pc:spChg chg="del">
          <ac:chgData name="Jade Raynor" userId="7d7597aa-3574-4818-9f5e-e6442faad96c" providerId="ADAL" clId="{ACB1D0F3-70AB-45CE-B89B-A231817A10BF}" dt="2019-08-28T10:08:23.500" v="925" actId="478"/>
          <ac:spMkLst>
            <pc:docMk/>
            <pc:sldMk cId="2007914053" sldId="389"/>
            <ac:spMk id="6" creationId="{FA3E3001-3589-4035-B541-20FBF57C953C}"/>
          </ac:spMkLst>
        </pc:spChg>
        <pc:spChg chg="del">
          <ac:chgData name="Jade Raynor" userId="7d7597aa-3574-4818-9f5e-e6442faad96c" providerId="ADAL" clId="{ACB1D0F3-70AB-45CE-B89B-A231817A10BF}" dt="2019-08-28T10:47:17.225" v="1769" actId="478"/>
          <ac:spMkLst>
            <pc:docMk/>
            <pc:sldMk cId="2007914053" sldId="389"/>
            <ac:spMk id="7" creationId="{84B107DC-B90C-4A45-B422-BA8DE29C2552}"/>
          </ac:spMkLst>
        </pc:spChg>
        <pc:spChg chg="del">
          <ac:chgData name="Jade Raynor" userId="7d7597aa-3574-4818-9f5e-e6442faad96c" providerId="ADAL" clId="{ACB1D0F3-70AB-45CE-B89B-A231817A10BF}" dt="2019-08-28T10:08:23.500" v="925" actId="478"/>
          <ac:spMkLst>
            <pc:docMk/>
            <pc:sldMk cId="2007914053" sldId="389"/>
            <ac:spMk id="9" creationId="{1E76BDB5-D2F3-4BB9-B4CA-31CEB27F734B}"/>
          </ac:spMkLst>
        </pc:spChg>
        <pc:spChg chg="del">
          <ac:chgData name="Jade Raynor" userId="7d7597aa-3574-4818-9f5e-e6442faad96c" providerId="ADAL" clId="{ACB1D0F3-70AB-45CE-B89B-A231817A10BF}" dt="2019-08-28T10:08:23.500" v="925" actId="478"/>
          <ac:spMkLst>
            <pc:docMk/>
            <pc:sldMk cId="2007914053" sldId="389"/>
            <ac:spMk id="10" creationId="{8D239FBF-C69F-49C7-9222-AD0F371B6C78}"/>
          </ac:spMkLst>
        </pc:spChg>
        <pc:spChg chg="del">
          <ac:chgData name="Jade Raynor" userId="7d7597aa-3574-4818-9f5e-e6442faad96c" providerId="ADAL" clId="{ACB1D0F3-70AB-45CE-B89B-A231817A10BF}" dt="2019-08-28T10:08:23.500" v="925" actId="478"/>
          <ac:spMkLst>
            <pc:docMk/>
            <pc:sldMk cId="2007914053" sldId="389"/>
            <ac:spMk id="14" creationId="{E50C160A-5A4C-4D44-AF86-9383D290734D}"/>
          </ac:spMkLst>
        </pc:spChg>
        <pc:spChg chg="del">
          <ac:chgData name="Jade Raynor" userId="7d7597aa-3574-4818-9f5e-e6442faad96c" providerId="ADAL" clId="{ACB1D0F3-70AB-45CE-B89B-A231817A10BF}" dt="2019-08-28T10:08:23.500" v="925" actId="478"/>
          <ac:spMkLst>
            <pc:docMk/>
            <pc:sldMk cId="2007914053" sldId="389"/>
            <ac:spMk id="15" creationId="{B8BEE94F-F8C7-4622-8F30-EE8BB479F8E3}"/>
          </ac:spMkLst>
        </pc:spChg>
        <pc:spChg chg="del">
          <ac:chgData name="Jade Raynor" userId="7d7597aa-3574-4818-9f5e-e6442faad96c" providerId="ADAL" clId="{ACB1D0F3-70AB-45CE-B89B-A231817A10BF}" dt="2019-08-28T10:08:23.500" v="925" actId="478"/>
          <ac:spMkLst>
            <pc:docMk/>
            <pc:sldMk cId="2007914053" sldId="389"/>
            <ac:spMk id="16" creationId="{0B4E41F7-B81E-4342-8C86-846766CF4E56}"/>
          </ac:spMkLst>
        </pc:spChg>
        <pc:spChg chg="add mod">
          <ac:chgData name="Jade Raynor" userId="7d7597aa-3574-4818-9f5e-e6442faad96c" providerId="ADAL" clId="{ACB1D0F3-70AB-45CE-B89B-A231817A10BF}" dt="2019-08-28T10:15:18.133" v="1329" actId="255"/>
          <ac:spMkLst>
            <pc:docMk/>
            <pc:sldMk cId="2007914053" sldId="389"/>
            <ac:spMk id="17" creationId="{6FE2C4A6-1A4F-4C41-A8CD-7C1EF32237B9}"/>
          </ac:spMkLst>
        </pc:spChg>
        <pc:spChg chg="mod">
          <ac:chgData name="Jade Raynor" userId="7d7597aa-3574-4818-9f5e-e6442faad96c" providerId="ADAL" clId="{ACB1D0F3-70AB-45CE-B89B-A231817A10BF}" dt="2019-08-28T10:14:33.984" v="1290" actId="12788"/>
          <ac:spMkLst>
            <pc:docMk/>
            <pc:sldMk cId="2007914053" sldId="389"/>
            <ac:spMk id="19" creationId="{5252A847-DE45-4FA3-A1F8-EEBEB845FF8E}"/>
          </ac:spMkLst>
        </pc:spChg>
        <pc:spChg chg="add mod">
          <ac:chgData name="Jade Raynor" userId="7d7597aa-3574-4818-9f5e-e6442faad96c" providerId="ADAL" clId="{ACB1D0F3-70AB-45CE-B89B-A231817A10BF}" dt="2019-08-28T10:15:25.559" v="1330" actId="255"/>
          <ac:spMkLst>
            <pc:docMk/>
            <pc:sldMk cId="2007914053" sldId="389"/>
            <ac:spMk id="20" creationId="{7982B5C7-233D-4BDC-94AE-797FC404045A}"/>
          </ac:spMkLst>
        </pc:spChg>
        <pc:spChg chg="add mod">
          <ac:chgData name="Jade Raynor" userId="7d7597aa-3574-4818-9f5e-e6442faad96c" providerId="ADAL" clId="{ACB1D0F3-70AB-45CE-B89B-A231817A10BF}" dt="2019-08-28T10:31:41.643" v="1381" actId="20577"/>
          <ac:spMkLst>
            <pc:docMk/>
            <pc:sldMk cId="2007914053" sldId="389"/>
            <ac:spMk id="21" creationId="{1FD4A1FC-B46E-4213-B04C-3C3263C7D32C}"/>
          </ac:spMkLst>
        </pc:spChg>
        <pc:spChg chg="add mod">
          <ac:chgData name="Jade Raynor" userId="7d7597aa-3574-4818-9f5e-e6442faad96c" providerId="ADAL" clId="{ACB1D0F3-70AB-45CE-B89B-A231817A10BF}" dt="2019-08-28T10:12:58.255" v="1152" actId="571"/>
          <ac:spMkLst>
            <pc:docMk/>
            <pc:sldMk cId="2007914053" sldId="389"/>
            <ac:spMk id="24" creationId="{89534C77-995A-4ED4-BA77-2C7D34BC3DB8}"/>
          </ac:spMkLst>
        </pc:spChg>
        <pc:spChg chg="add mod">
          <ac:chgData name="Jade Raynor" userId="7d7597aa-3574-4818-9f5e-e6442faad96c" providerId="ADAL" clId="{ACB1D0F3-70AB-45CE-B89B-A231817A10BF}" dt="2019-08-28T10:12:58.255" v="1152" actId="571"/>
          <ac:spMkLst>
            <pc:docMk/>
            <pc:sldMk cId="2007914053" sldId="389"/>
            <ac:spMk id="25" creationId="{3C1E42F2-1AC5-4E33-AEFD-D024AF1E6D29}"/>
          </ac:spMkLst>
        </pc:spChg>
        <pc:spChg chg="add mod">
          <ac:chgData name="Jade Raynor" userId="7d7597aa-3574-4818-9f5e-e6442faad96c" providerId="ADAL" clId="{ACB1D0F3-70AB-45CE-B89B-A231817A10BF}" dt="2019-08-28T10:12:58.255" v="1152" actId="571"/>
          <ac:spMkLst>
            <pc:docMk/>
            <pc:sldMk cId="2007914053" sldId="389"/>
            <ac:spMk id="26" creationId="{1FB24C57-9C3D-4CD2-9ED2-F254AA674925}"/>
          </ac:spMkLst>
        </pc:spChg>
        <pc:spChg chg="add mod">
          <ac:chgData name="Jade Raynor" userId="7d7597aa-3574-4818-9f5e-e6442faad96c" providerId="ADAL" clId="{ACB1D0F3-70AB-45CE-B89B-A231817A10BF}" dt="2019-08-28T10:13:02.749" v="1154" actId="571"/>
          <ac:spMkLst>
            <pc:docMk/>
            <pc:sldMk cId="2007914053" sldId="389"/>
            <ac:spMk id="27" creationId="{0FD599FE-077C-4035-B7F6-617FE85CCFFD}"/>
          </ac:spMkLst>
        </pc:spChg>
        <pc:spChg chg="add mod">
          <ac:chgData name="Jade Raynor" userId="7d7597aa-3574-4818-9f5e-e6442faad96c" providerId="ADAL" clId="{ACB1D0F3-70AB-45CE-B89B-A231817A10BF}" dt="2019-08-28T10:13:02.749" v="1154" actId="571"/>
          <ac:spMkLst>
            <pc:docMk/>
            <pc:sldMk cId="2007914053" sldId="389"/>
            <ac:spMk id="28" creationId="{C0E60118-CCF2-485F-AAB0-FDC58DC351C7}"/>
          </ac:spMkLst>
        </pc:spChg>
        <pc:spChg chg="add mod">
          <ac:chgData name="Jade Raynor" userId="7d7597aa-3574-4818-9f5e-e6442faad96c" providerId="ADAL" clId="{ACB1D0F3-70AB-45CE-B89B-A231817A10BF}" dt="2019-08-28T10:13:02.749" v="1154" actId="571"/>
          <ac:spMkLst>
            <pc:docMk/>
            <pc:sldMk cId="2007914053" sldId="389"/>
            <ac:spMk id="29" creationId="{4D80D594-A8D0-4EE8-BA59-391767BE7A83}"/>
          </ac:spMkLst>
        </pc:spChg>
        <pc:spChg chg="add del">
          <ac:chgData name="Jade Raynor" userId="7d7597aa-3574-4818-9f5e-e6442faad96c" providerId="ADAL" clId="{ACB1D0F3-70AB-45CE-B89B-A231817A10BF}" dt="2019-08-28T10:33:34.937" v="1403" actId="478"/>
          <ac:spMkLst>
            <pc:docMk/>
            <pc:sldMk cId="2007914053" sldId="389"/>
            <ac:spMk id="30" creationId="{6E673071-DB2E-42E4-8D25-54BA0453B172}"/>
          </ac:spMkLst>
        </pc:spChg>
        <pc:grpChg chg="add mod">
          <ac:chgData name="Jade Raynor" userId="7d7597aa-3574-4818-9f5e-e6442faad96c" providerId="ADAL" clId="{ACB1D0F3-70AB-45CE-B89B-A231817A10BF}" dt="2019-08-28T10:15:06.916" v="1328" actId="1036"/>
          <ac:grpSpMkLst>
            <pc:docMk/>
            <pc:sldMk cId="2007914053" sldId="389"/>
            <ac:grpSpMk id="4" creationId="{49D657EC-EE51-4B3E-94BF-F9BE30F290A5}"/>
          </ac:grpSpMkLst>
        </pc:grpChg>
        <pc:grpChg chg="add">
          <ac:chgData name="Jade Raynor" userId="7d7597aa-3574-4818-9f5e-e6442faad96c" providerId="ADAL" clId="{ACB1D0F3-70AB-45CE-B89B-A231817A10BF}" dt="2019-08-28T10:47:17.462" v="1770"/>
          <ac:grpSpMkLst>
            <pc:docMk/>
            <pc:sldMk cId="2007914053" sldId="389"/>
            <ac:grpSpMk id="43" creationId="{D33D2A1B-4A7D-4C85-A600-BC2055DE1A0D}"/>
          </ac:grpSpMkLst>
        </pc:grpChg>
        <pc:graphicFrameChg chg="del">
          <ac:chgData name="Jade Raynor" userId="7d7597aa-3574-4818-9f5e-e6442faad96c" providerId="ADAL" clId="{ACB1D0F3-70AB-45CE-B89B-A231817A10BF}" dt="2019-08-28T10:08:23.500" v="925" actId="478"/>
          <ac:graphicFrameMkLst>
            <pc:docMk/>
            <pc:sldMk cId="2007914053" sldId="389"/>
            <ac:graphicFrameMk id="11" creationId="{956DC337-BD74-4022-9433-133A4D4E1BC8}"/>
          </ac:graphicFrameMkLst>
        </pc:graphicFrameChg>
        <pc:graphicFrameChg chg="del">
          <ac:chgData name="Jade Raynor" userId="7d7597aa-3574-4818-9f5e-e6442faad96c" providerId="ADAL" clId="{ACB1D0F3-70AB-45CE-B89B-A231817A10BF}" dt="2019-08-28T10:08:23.500" v="925" actId="478"/>
          <ac:graphicFrameMkLst>
            <pc:docMk/>
            <pc:sldMk cId="2007914053" sldId="389"/>
            <ac:graphicFrameMk id="12" creationId="{69A8E0DD-6C2C-425A-B3BE-691F604D05BD}"/>
          </ac:graphicFrameMkLst>
        </pc:graphicFrameChg>
        <pc:graphicFrameChg chg="del">
          <ac:chgData name="Jade Raynor" userId="7d7597aa-3574-4818-9f5e-e6442faad96c" providerId="ADAL" clId="{ACB1D0F3-70AB-45CE-B89B-A231817A10BF}" dt="2019-08-28T10:08:23.500" v="925" actId="478"/>
          <ac:graphicFrameMkLst>
            <pc:docMk/>
            <pc:sldMk cId="2007914053" sldId="389"/>
            <ac:graphicFrameMk id="13" creationId="{C815D427-0533-4B4F-B9B3-AB5E571D25B6}"/>
          </ac:graphicFrameMkLst>
        </pc:graphicFrameChg>
        <pc:graphicFrameChg chg="add del mod">
          <ac:chgData name="Jade Raynor" userId="7d7597aa-3574-4818-9f5e-e6442faad96c" providerId="ADAL" clId="{ACB1D0F3-70AB-45CE-B89B-A231817A10BF}" dt="2019-08-28T10:15:39.167" v="1332" actId="478"/>
          <ac:graphicFrameMkLst>
            <pc:docMk/>
            <pc:sldMk cId="2007914053" sldId="389"/>
            <ac:graphicFrameMk id="22" creationId="{EE1C9D21-C7B1-44FD-9129-5CC9CC710FE6}"/>
          </ac:graphicFrameMkLst>
        </pc:graphicFrameChg>
        <pc:graphicFrameChg chg="add del mod">
          <ac:chgData name="Jade Raynor" userId="7d7597aa-3574-4818-9f5e-e6442faad96c" providerId="ADAL" clId="{ACB1D0F3-70AB-45CE-B89B-A231817A10BF}" dt="2019-08-28T10:15:39.167" v="1332" actId="478"/>
          <ac:graphicFrameMkLst>
            <pc:docMk/>
            <pc:sldMk cId="2007914053" sldId="389"/>
            <ac:graphicFrameMk id="23" creationId="{9FD984A0-E456-4C82-8738-24510C3EE320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33:34.937" v="1403" actId="478"/>
          <ac:graphicFrameMkLst>
            <pc:docMk/>
            <pc:sldMk cId="2007914053" sldId="389"/>
            <ac:graphicFrameMk id="31" creationId="{3C5C1A1A-4710-4A03-9ABF-3C05639F2E95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33:34.937" v="1403" actId="478"/>
          <ac:graphicFrameMkLst>
            <pc:docMk/>
            <pc:sldMk cId="2007914053" sldId="389"/>
            <ac:graphicFrameMk id="32" creationId="{F6B410F8-C98C-489E-8C39-3CAA41B4427C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33:34.937" v="1403" actId="478"/>
          <ac:graphicFrameMkLst>
            <pc:docMk/>
            <pc:sldMk cId="2007914053" sldId="389"/>
            <ac:graphicFrameMk id="33" creationId="{FFC90F35-B483-4878-9B4C-644EC534513F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33:34.937" v="1403" actId="478"/>
          <ac:graphicFrameMkLst>
            <pc:docMk/>
            <pc:sldMk cId="2007914053" sldId="389"/>
            <ac:graphicFrameMk id="34" creationId="{747C8DDE-1D19-4865-A1E2-9F355235EF88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33:34.937" v="1403" actId="478"/>
          <ac:graphicFrameMkLst>
            <pc:docMk/>
            <pc:sldMk cId="2007914053" sldId="389"/>
            <ac:graphicFrameMk id="35" creationId="{10135387-1E7B-458A-B235-474B4DD9D0DC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33:34.937" v="1403" actId="478"/>
          <ac:graphicFrameMkLst>
            <pc:docMk/>
            <pc:sldMk cId="2007914053" sldId="389"/>
            <ac:graphicFrameMk id="36" creationId="{69FC9FD1-0BE1-40DA-A931-30CD203CD5A5}"/>
          </ac:graphicFrameMkLst>
        </pc:graphicFrameChg>
        <pc:graphicFrameChg chg="add mod modGraphic">
          <ac:chgData name="Jade Raynor" userId="7d7597aa-3574-4818-9f5e-e6442faad96c" providerId="ADAL" clId="{ACB1D0F3-70AB-45CE-B89B-A231817A10BF}" dt="2019-08-28T10:32:06.656" v="1389" actId="20577"/>
          <ac:graphicFrameMkLst>
            <pc:docMk/>
            <pc:sldMk cId="2007914053" sldId="389"/>
            <ac:graphicFrameMk id="37" creationId="{62605849-2C31-4ECC-AB12-6080C9E5916B}"/>
          </ac:graphicFrameMkLst>
        </pc:graphicFrameChg>
        <pc:graphicFrameChg chg="add mod modGraphic">
          <ac:chgData name="Jade Raynor" userId="7d7597aa-3574-4818-9f5e-e6442faad96c" providerId="ADAL" clId="{ACB1D0F3-70AB-45CE-B89B-A231817A10BF}" dt="2019-08-28T10:32:10.375" v="1393" actId="20577"/>
          <ac:graphicFrameMkLst>
            <pc:docMk/>
            <pc:sldMk cId="2007914053" sldId="389"/>
            <ac:graphicFrameMk id="38" creationId="{0EE1790F-6040-4840-9551-90B0E0CB6C4E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32:26.773" v="1395" actId="478"/>
          <ac:graphicFrameMkLst>
            <pc:docMk/>
            <pc:sldMk cId="2007914053" sldId="389"/>
            <ac:graphicFrameMk id="39" creationId="{06CBFF49-8DFA-4E3B-AD33-3B0C9BAC9689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32:26.773" v="1395" actId="478"/>
          <ac:graphicFrameMkLst>
            <pc:docMk/>
            <pc:sldMk cId="2007914053" sldId="389"/>
            <ac:graphicFrameMk id="40" creationId="{D1AB2F2C-50E2-417E-A9BF-9F11EB6C9890}"/>
          </ac:graphicFrameMkLst>
        </pc:graphicFrameChg>
        <pc:graphicFrameChg chg="add del mod modGraphic">
          <ac:chgData name="Jade Raynor" userId="7d7597aa-3574-4818-9f5e-e6442faad96c" providerId="ADAL" clId="{ACB1D0F3-70AB-45CE-B89B-A231817A10BF}" dt="2019-08-28T10:33:50.145" v="1405" actId="478"/>
          <ac:graphicFrameMkLst>
            <pc:docMk/>
            <pc:sldMk cId="2007914053" sldId="389"/>
            <ac:graphicFrameMk id="41" creationId="{F786BD38-968A-49EF-A76D-FFF7372B2FD4}"/>
          </ac:graphicFrameMkLst>
        </pc:graphicFrameChg>
        <pc:graphicFrameChg chg="add del">
          <ac:chgData name="Jade Raynor" userId="7d7597aa-3574-4818-9f5e-e6442faad96c" providerId="ADAL" clId="{ACB1D0F3-70AB-45CE-B89B-A231817A10BF}" dt="2019-08-28T10:32:32.908" v="1397" actId="478"/>
          <ac:graphicFrameMkLst>
            <pc:docMk/>
            <pc:sldMk cId="2007914053" sldId="389"/>
            <ac:graphicFrameMk id="42" creationId="{18B6C377-C36E-4CBC-9B52-79154D625838}"/>
          </ac:graphicFrameMkLst>
        </pc:graphicFrameChg>
        <pc:picChg chg="del">
          <ac:chgData name="Jade Raynor" userId="7d7597aa-3574-4818-9f5e-e6442faad96c" providerId="ADAL" clId="{ACB1D0F3-70AB-45CE-B89B-A231817A10BF}" dt="2019-08-28T10:47:17.225" v="1769" actId="478"/>
          <ac:picMkLst>
            <pc:docMk/>
            <pc:sldMk cId="2007914053" sldId="389"/>
            <ac:picMk id="18" creationId="{AF62330C-AB9B-43BE-82E4-98A7F5B9D6D1}"/>
          </ac:picMkLst>
        </pc:picChg>
      </pc:sldChg>
      <pc:sldChg chg="addSp delSp modSp add">
        <pc:chgData name="Jade Raynor" userId="7d7597aa-3574-4818-9f5e-e6442faad96c" providerId="ADAL" clId="{ACB1D0F3-70AB-45CE-B89B-A231817A10BF}" dt="2019-08-28T10:47:39.476" v="1776"/>
        <pc:sldMkLst>
          <pc:docMk/>
          <pc:sldMk cId="2178911235" sldId="391"/>
        </pc:sldMkLst>
        <pc:spChg chg="del">
          <ac:chgData name="Jade Raynor" userId="7d7597aa-3574-4818-9f5e-e6442faad96c" providerId="ADAL" clId="{ACB1D0F3-70AB-45CE-B89B-A231817A10BF}" dt="2019-08-28T10:47:39.204" v="1775" actId="478"/>
          <ac:spMkLst>
            <pc:docMk/>
            <pc:sldMk cId="2178911235" sldId="391"/>
            <ac:spMk id="7" creationId="{84B107DC-B90C-4A45-B422-BA8DE29C2552}"/>
          </ac:spMkLst>
        </pc:spChg>
        <pc:spChg chg="mod">
          <ac:chgData name="Jade Raynor" userId="7d7597aa-3574-4818-9f5e-e6442faad96c" providerId="ADAL" clId="{ACB1D0F3-70AB-45CE-B89B-A231817A10BF}" dt="2019-08-28T10:37:16.375" v="1509" actId="5793"/>
          <ac:spMkLst>
            <pc:docMk/>
            <pc:sldMk cId="2178911235" sldId="391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7:39.476" v="1776"/>
          <ac:grpSpMkLst>
            <pc:docMk/>
            <pc:sldMk cId="2178911235" sldId="391"/>
            <ac:grpSpMk id="17" creationId="{08D40B17-2E2C-4129-8D0E-8EAF9E8EB3CB}"/>
          </ac:grpSpMkLst>
        </pc:grpChg>
        <pc:picChg chg="del">
          <ac:chgData name="Jade Raynor" userId="7d7597aa-3574-4818-9f5e-e6442faad96c" providerId="ADAL" clId="{ACB1D0F3-70AB-45CE-B89B-A231817A10BF}" dt="2019-08-28T10:47:39.204" v="1775" actId="478"/>
          <ac:picMkLst>
            <pc:docMk/>
            <pc:sldMk cId="2178911235" sldId="391"/>
            <ac:picMk id="18" creationId="{AF62330C-AB9B-43BE-82E4-98A7F5B9D6D1}"/>
          </ac:picMkLst>
        </pc:picChg>
      </pc:sldChg>
      <pc:sldChg chg="addSp delSp modSp add">
        <pc:chgData name="Jade Raynor" userId="7d7597aa-3574-4818-9f5e-e6442faad96c" providerId="ADAL" clId="{ACB1D0F3-70AB-45CE-B89B-A231817A10BF}" dt="2019-08-28T10:48:05.685" v="1778"/>
        <pc:sldMkLst>
          <pc:docMk/>
          <pc:sldMk cId="540684092" sldId="392"/>
        </pc:sldMkLst>
        <pc:spChg chg="del">
          <ac:chgData name="Jade Raynor" userId="7d7597aa-3574-4818-9f5e-e6442faad96c" providerId="ADAL" clId="{ACB1D0F3-70AB-45CE-B89B-A231817A10BF}" dt="2019-08-28T10:48:03.972" v="1777" actId="478"/>
          <ac:spMkLst>
            <pc:docMk/>
            <pc:sldMk cId="540684092" sldId="392"/>
            <ac:spMk id="7" creationId="{84B107DC-B90C-4A45-B422-BA8DE29C2552}"/>
          </ac:spMkLst>
        </pc:spChg>
        <pc:spChg chg="mod">
          <ac:chgData name="Jade Raynor" userId="7d7597aa-3574-4818-9f5e-e6442faad96c" providerId="ADAL" clId="{ACB1D0F3-70AB-45CE-B89B-A231817A10BF}" dt="2019-08-28T10:38:31.042" v="1709" actId="20577"/>
          <ac:spMkLst>
            <pc:docMk/>
            <pc:sldMk cId="540684092" sldId="392"/>
            <ac:spMk id="19" creationId="{5252A847-DE45-4FA3-A1F8-EEBEB845FF8E}"/>
          </ac:spMkLst>
        </pc:spChg>
        <pc:grpChg chg="add">
          <ac:chgData name="Jade Raynor" userId="7d7597aa-3574-4818-9f5e-e6442faad96c" providerId="ADAL" clId="{ACB1D0F3-70AB-45CE-B89B-A231817A10BF}" dt="2019-08-28T10:48:05.685" v="1778"/>
          <ac:grpSpMkLst>
            <pc:docMk/>
            <pc:sldMk cId="540684092" sldId="392"/>
            <ac:grpSpMk id="17" creationId="{8F8D93E1-60C0-4D9D-AB9A-6B60A5497369}"/>
          </ac:grpSpMkLst>
        </pc:grpChg>
        <pc:picChg chg="del">
          <ac:chgData name="Jade Raynor" userId="7d7597aa-3574-4818-9f5e-e6442faad96c" providerId="ADAL" clId="{ACB1D0F3-70AB-45CE-B89B-A231817A10BF}" dt="2019-08-28T10:48:03.972" v="1777" actId="478"/>
          <ac:picMkLst>
            <pc:docMk/>
            <pc:sldMk cId="540684092" sldId="392"/>
            <ac:picMk id="18" creationId="{AF62330C-AB9B-43BE-82E4-98A7F5B9D6D1}"/>
          </ac:picMkLst>
        </pc:picChg>
      </pc:sldChg>
    </pc:docChg>
  </pc:docChgLst>
  <pc:docChgLst>
    <pc:chgData name="Jade Raynor" userId="7d7597aa-3574-4818-9f5e-e6442faad96c" providerId="ADAL" clId="{36CA28E5-9EEA-462A-A0D7-ECA2A1AF2E6F}"/>
    <pc:docChg chg="undo redo custSel addSld delSld modSld">
      <pc:chgData name="Jade Raynor" userId="7d7597aa-3574-4818-9f5e-e6442faad96c" providerId="ADAL" clId="{36CA28E5-9EEA-462A-A0D7-ECA2A1AF2E6F}" dt="2019-08-29T13:16:09.136" v="564" actId="20577"/>
      <pc:docMkLst>
        <pc:docMk/>
      </pc:docMkLst>
      <pc:sldChg chg="modSp">
        <pc:chgData name="Jade Raynor" userId="7d7597aa-3574-4818-9f5e-e6442faad96c" providerId="ADAL" clId="{36CA28E5-9EEA-462A-A0D7-ECA2A1AF2E6F}" dt="2019-08-29T12:49:50.414" v="1" actId="2711"/>
        <pc:sldMkLst>
          <pc:docMk/>
          <pc:sldMk cId="36917022" sldId="360"/>
        </pc:sldMkLst>
        <pc:spChg chg="mod">
          <ac:chgData name="Jade Raynor" userId="7d7597aa-3574-4818-9f5e-e6442faad96c" providerId="ADAL" clId="{36CA28E5-9EEA-462A-A0D7-ECA2A1AF2E6F}" dt="2019-08-29T12:49:50.414" v="1" actId="2711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Jade Raynor" userId="7d7597aa-3574-4818-9f5e-e6442faad96c" providerId="ADAL" clId="{36CA28E5-9EEA-462A-A0D7-ECA2A1AF2E6F}" dt="2019-08-29T12:49:39.791" v="0" actId="2711"/>
        <pc:sldMkLst>
          <pc:docMk/>
          <pc:sldMk cId="1909942837" sldId="366"/>
        </pc:sldMkLst>
        <pc:spChg chg="mod">
          <ac:chgData name="Jade Raynor" userId="7d7597aa-3574-4818-9f5e-e6442faad96c" providerId="ADAL" clId="{36CA28E5-9EEA-462A-A0D7-ECA2A1AF2E6F}" dt="2019-08-29T12:49:39.791" v="0" actId="2711"/>
          <ac:spMkLst>
            <pc:docMk/>
            <pc:sldMk cId="1909942837" sldId="366"/>
            <ac:spMk id="19" creationId="{5252A847-DE45-4FA3-A1F8-EEBEB845FF8E}"/>
          </ac:spMkLst>
        </pc:spChg>
      </pc:sldChg>
      <pc:sldChg chg="modSp">
        <pc:chgData name="Jade Raynor" userId="7d7597aa-3574-4818-9f5e-e6442faad96c" providerId="ADAL" clId="{36CA28E5-9EEA-462A-A0D7-ECA2A1AF2E6F}" dt="2019-08-29T12:49:56.383" v="2" actId="2711"/>
        <pc:sldMkLst>
          <pc:docMk/>
          <pc:sldMk cId="3220614596" sldId="367"/>
        </pc:sldMkLst>
        <pc:spChg chg="mod">
          <ac:chgData name="Jade Raynor" userId="7d7597aa-3574-4818-9f5e-e6442faad96c" providerId="ADAL" clId="{36CA28E5-9EEA-462A-A0D7-ECA2A1AF2E6F}" dt="2019-08-29T12:49:56.383" v="2" actId="2711"/>
          <ac:spMkLst>
            <pc:docMk/>
            <pc:sldMk cId="3220614596" sldId="367"/>
            <ac:spMk id="19" creationId="{5252A847-DE45-4FA3-A1F8-EEBEB845FF8E}"/>
          </ac:spMkLst>
        </pc:spChg>
      </pc:sldChg>
      <pc:sldChg chg="modSp">
        <pc:chgData name="Jade Raynor" userId="7d7597aa-3574-4818-9f5e-e6442faad96c" providerId="ADAL" clId="{36CA28E5-9EEA-462A-A0D7-ECA2A1AF2E6F}" dt="2019-08-29T12:50:11.178" v="4" actId="2711"/>
        <pc:sldMkLst>
          <pc:docMk/>
          <pc:sldMk cId="1496687158" sldId="368"/>
        </pc:sldMkLst>
        <pc:spChg chg="mod">
          <ac:chgData name="Jade Raynor" userId="7d7597aa-3574-4818-9f5e-e6442faad96c" providerId="ADAL" clId="{36CA28E5-9EEA-462A-A0D7-ECA2A1AF2E6F}" dt="2019-08-29T12:50:11.178" v="4" actId="2711"/>
          <ac:spMkLst>
            <pc:docMk/>
            <pc:sldMk cId="1496687158" sldId="368"/>
            <ac:spMk id="19" creationId="{5252A847-DE45-4FA3-A1F8-EEBEB845FF8E}"/>
          </ac:spMkLst>
        </pc:spChg>
      </pc:sldChg>
      <pc:sldChg chg="modSp">
        <pc:chgData name="Jade Raynor" userId="7d7597aa-3574-4818-9f5e-e6442faad96c" providerId="ADAL" clId="{36CA28E5-9EEA-462A-A0D7-ECA2A1AF2E6F}" dt="2019-08-29T12:54:47.126" v="201" actId="2711"/>
        <pc:sldMkLst>
          <pc:docMk/>
          <pc:sldMk cId="4094444729" sldId="373"/>
        </pc:sldMkLst>
        <pc:spChg chg="mod">
          <ac:chgData name="Jade Raynor" userId="7d7597aa-3574-4818-9f5e-e6442faad96c" providerId="ADAL" clId="{36CA28E5-9EEA-462A-A0D7-ECA2A1AF2E6F}" dt="2019-08-29T12:54:47.126" v="201" actId="2711"/>
          <ac:spMkLst>
            <pc:docMk/>
            <pc:sldMk cId="4094444729" sldId="373"/>
            <ac:spMk id="19" creationId="{5252A847-DE45-4FA3-A1F8-EEBEB845FF8E}"/>
          </ac:spMkLst>
        </pc:spChg>
      </pc:sldChg>
      <pc:sldChg chg="modSp">
        <pc:chgData name="Jade Raynor" userId="7d7597aa-3574-4818-9f5e-e6442faad96c" providerId="ADAL" clId="{36CA28E5-9EEA-462A-A0D7-ECA2A1AF2E6F}" dt="2019-08-29T13:03:42.573" v="245" actId="20577"/>
        <pc:sldMkLst>
          <pc:docMk/>
          <pc:sldMk cId="834856730" sldId="379"/>
        </pc:sldMkLst>
        <pc:spChg chg="mod">
          <ac:chgData name="Jade Raynor" userId="7d7597aa-3574-4818-9f5e-e6442faad96c" providerId="ADAL" clId="{36CA28E5-9EEA-462A-A0D7-ECA2A1AF2E6F}" dt="2019-08-29T13:03:42.573" v="245" actId="20577"/>
          <ac:spMkLst>
            <pc:docMk/>
            <pc:sldMk cId="834856730" sldId="379"/>
            <ac:spMk id="12" creationId="{F9E623C7-09C8-4F1F-A3E1-6450155E6E65}"/>
          </ac:spMkLst>
        </pc:spChg>
        <pc:picChg chg="mod">
          <ac:chgData name="Jade Raynor" userId="7d7597aa-3574-4818-9f5e-e6442faad96c" providerId="ADAL" clId="{36CA28E5-9EEA-462A-A0D7-ECA2A1AF2E6F}" dt="2019-08-29T12:53:13.264" v="198" actId="1076"/>
          <ac:picMkLst>
            <pc:docMk/>
            <pc:sldMk cId="834856730" sldId="379"/>
            <ac:picMk id="11" creationId="{ED67B2F2-3EC5-4D7B-B309-B799DA94D7D7}"/>
          </ac:picMkLst>
        </pc:picChg>
      </pc:sldChg>
      <pc:sldChg chg="addSp delSp modSp">
        <pc:chgData name="Jade Raynor" userId="7d7597aa-3574-4818-9f5e-e6442faad96c" providerId="ADAL" clId="{36CA28E5-9EEA-462A-A0D7-ECA2A1AF2E6F}" dt="2019-08-29T13:16:09.136" v="564" actId="20577"/>
        <pc:sldMkLst>
          <pc:docMk/>
          <pc:sldMk cId="605368953" sldId="386"/>
        </pc:sldMkLst>
        <pc:spChg chg="mod">
          <ac:chgData name="Jade Raynor" userId="7d7597aa-3574-4818-9f5e-e6442faad96c" providerId="ADAL" clId="{36CA28E5-9EEA-462A-A0D7-ECA2A1AF2E6F}" dt="2019-08-29T13:15:53.550" v="560" actId="12788"/>
          <ac:spMkLst>
            <pc:docMk/>
            <pc:sldMk cId="605368953" sldId="386"/>
            <ac:spMk id="19" creationId="{5252A847-DE45-4FA3-A1F8-EEBEB845FF8E}"/>
          </ac:spMkLst>
        </pc:spChg>
        <pc:graphicFrameChg chg="add del mod modGraphic">
          <ac:chgData name="Jade Raynor" userId="7d7597aa-3574-4818-9f5e-e6442faad96c" providerId="ADAL" clId="{36CA28E5-9EEA-462A-A0D7-ECA2A1AF2E6F}" dt="2019-08-29T13:15:48.341" v="559" actId="478"/>
          <ac:graphicFrameMkLst>
            <pc:docMk/>
            <pc:sldMk cId="605368953" sldId="386"/>
            <ac:graphicFrameMk id="15" creationId="{C550867C-0A89-48A7-828A-3820AA3A535E}"/>
          </ac:graphicFrameMkLst>
        </pc:graphicFrameChg>
        <pc:graphicFrameChg chg="add del mod modGraphic">
          <ac:chgData name="Jade Raynor" userId="7d7597aa-3574-4818-9f5e-e6442faad96c" providerId="ADAL" clId="{36CA28E5-9EEA-462A-A0D7-ECA2A1AF2E6F}" dt="2019-08-29T13:15:33.454" v="549" actId="478"/>
          <ac:graphicFrameMkLst>
            <pc:docMk/>
            <pc:sldMk cId="605368953" sldId="386"/>
            <ac:graphicFrameMk id="18" creationId="{C6BF9016-D34D-42DC-83E6-8DB7E4FA8201}"/>
          </ac:graphicFrameMkLst>
        </pc:graphicFrameChg>
        <pc:graphicFrameChg chg="add mod modGraphic">
          <ac:chgData name="Jade Raynor" userId="7d7597aa-3574-4818-9f5e-e6442faad96c" providerId="ADAL" clId="{36CA28E5-9EEA-462A-A0D7-ECA2A1AF2E6F}" dt="2019-08-29T13:16:09.136" v="564" actId="20577"/>
          <ac:graphicFrameMkLst>
            <pc:docMk/>
            <pc:sldMk cId="605368953" sldId="386"/>
            <ac:graphicFrameMk id="21" creationId="{2807822E-96D0-4911-B8C9-DE27F53FE01B}"/>
          </ac:graphicFrameMkLst>
        </pc:graphicFrameChg>
        <pc:picChg chg="add del mod ord">
          <ac:chgData name="Jade Raynor" userId="7d7597aa-3574-4818-9f5e-e6442faad96c" providerId="ADAL" clId="{36CA28E5-9EEA-462A-A0D7-ECA2A1AF2E6F}" dt="2019-08-29T13:11:42.470" v="459" actId="478"/>
          <ac:picMkLst>
            <pc:docMk/>
            <pc:sldMk cId="605368953" sldId="386"/>
            <ac:picMk id="3" creationId="{330C604A-9EBE-4400-8D7E-D29D2D2A5441}"/>
          </ac:picMkLst>
        </pc:picChg>
      </pc:sldChg>
      <pc:sldChg chg="modSp">
        <pc:chgData name="Jade Raynor" userId="7d7597aa-3574-4818-9f5e-e6442faad96c" providerId="ADAL" clId="{36CA28E5-9EEA-462A-A0D7-ECA2A1AF2E6F}" dt="2019-08-29T12:50:21.495" v="5" actId="2711"/>
        <pc:sldMkLst>
          <pc:docMk/>
          <pc:sldMk cId="219939142" sldId="387"/>
        </pc:sldMkLst>
        <pc:spChg chg="mod">
          <ac:chgData name="Jade Raynor" userId="7d7597aa-3574-4818-9f5e-e6442faad96c" providerId="ADAL" clId="{36CA28E5-9EEA-462A-A0D7-ECA2A1AF2E6F}" dt="2019-08-29T12:50:21.495" v="5" actId="2711"/>
          <ac:spMkLst>
            <pc:docMk/>
            <pc:sldMk cId="219939142" sldId="387"/>
            <ac:spMk id="19" creationId="{5252A847-DE45-4FA3-A1F8-EEBEB845FF8E}"/>
          </ac:spMkLst>
        </pc:spChg>
      </pc:sldChg>
      <pc:sldChg chg="addSp modSp">
        <pc:chgData name="Jade Raynor" userId="7d7597aa-3574-4818-9f5e-e6442faad96c" providerId="ADAL" clId="{36CA28E5-9EEA-462A-A0D7-ECA2A1AF2E6F}" dt="2019-08-29T13:07:39.980" v="352" actId="20577"/>
        <pc:sldMkLst>
          <pc:docMk/>
          <pc:sldMk cId="2224511252" sldId="388"/>
        </pc:sldMkLst>
        <pc:spChg chg="mod">
          <ac:chgData name="Jade Raynor" userId="7d7597aa-3574-4818-9f5e-e6442faad96c" providerId="ADAL" clId="{36CA28E5-9EEA-462A-A0D7-ECA2A1AF2E6F}" dt="2019-08-29T13:07:39.980" v="352" actId="20577"/>
          <ac:spMkLst>
            <pc:docMk/>
            <pc:sldMk cId="2224511252" sldId="388"/>
            <ac:spMk id="12" creationId="{F9E623C7-09C8-4F1F-A3E1-6450155E6E65}"/>
          </ac:spMkLst>
        </pc:spChg>
        <pc:graphicFrameChg chg="add mod modGraphic">
          <ac:chgData name="Jade Raynor" userId="7d7597aa-3574-4818-9f5e-e6442faad96c" providerId="ADAL" clId="{36CA28E5-9EEA-462A-A0D7-ECA2A1AF2E6F}" dt="2019-08-29T13:07:18.657" v="325" actId="207"/>
          <ac:graphicFrameMkLst>
            <pc:docMk/>
            <pc:sldMk cId="2224511252" sldId="388"/>
            <ac:graphicFrameMk id="15" creationId="{476D9562-A2BD-42D3-A380-FCC7AE5EF120}"/>
          </ac:graphicFrameMkLst>
        </pc:graphicFrameChg>
        <pc:graphicFrameChg chg="add mod modGraphic">
          <ac:chgData name="Jade Raynor" userId="7d7597aa-3574-4818-9f5e-e6442faad96c" providerId="ADAL" clId="{36CA28E5-9EEA-462A-A0D7-ECA2A1AF2E6F}" dt="2019-08-29T13:06:56.154" v="322"/>
          <ac:graphicFrameMkLst>
            <pc:docMk/>
            <pc:sldMk cId="2224511252" sldId="388"/>
            <ac:graphicFrameMk id="16" creationId="{71F7256B-15E9-4C30-B854-A881B46CF58E}"/>
          </ac:graphicFrameMkLst>
        </pc:graphicFrameChg>
      </pc:sldChg>
      <pc:sldChg chg="modSp">
        <pc:chgData name="Jade Raynor" userId="7d7597aa-3574-4818-9f5e-e6442faad96c" providerId="ADAL" clId="{36CA28E5-9EEA-462A-A0D7-ECA2A1AF2E6F}" dt="2019-08-29T13:02:16.349" v="210" actId="20577"/>
        <pc:sldMkLst>
          <pc:docMk/>
          <pc:sldMk cId="2007914053" sldId="389"/>
        </pc:sldMkLst>
        <pc:spChg chg="mod">
          <ac:chgData name="Jade Raynor" userId="7d7597aa-3574-4818-9f5e-e6442faad96c" providerId="ADAL" clId="{36CA28E5-9EEA-462A-A0D7-ECA2A1AF2E6F}" dt="2019-08-29T13:02:16.349" v="210" actId="20577"/>
          <ac:spMkLst>
            <pc:docMk/>
            <pc:sldMk cId="2007914053" sldId="389"/>
            <ac:spMk id="19" creationId="{5252A847-DE45-4FA3-A1F8-EEBEB845FF8E}"/>
          </ac:spMkLst>
        </pc:spChg>
        <pc:grpChg chg="mod">
          <ac:chgData name="Jade Raynor" userId="7d7597aa-3574-4818-9f5e-e6442faad96c" providerId="ADAL" clId="{36CA28E5-9EEA-462A-A0D7-ECA2A1AF2E6F}" dt="2019-08-29T12:50:48.553" v="17" actId="1036"/>
          <ac:grpSpMkLst>
            <pc:docMk/>
            <pc:sldMk cId="2007914053" sldId="389"/>
            <ac:grpSpMk id="4" creationId="{49D657EC-EE51-4B3E-94BF-F9BE30F290A5}"/>
          </ac:grpSpMkLst>
        </pc:grpChg>
        <pc:graphicFrameChg chg="mod">
          <ac:chgData name="Jade Raynor" userId="7d7597aa-3574-4818-9f5e-e6442faad96c" providerId="ADAL" clId="{36CA28E5-9EEA-462A-A0D7-ECA2A1AF2E6F}" dt="2019-08-29T12:50:48.553" v="17" actId="1036"/>
          <ac:graphicFrameMkLst>
            <pc:docMk/>
            <pc:sldMk cId="2007914053" sldId="389"/>
            <ac:graphicFrameMk id="37" creationId="{62605849-2C31-4ECC-AB12-6080C9E5916B}"/>
          </ac:graphicFrameMkLst>
        </pc:graphicFrameChg>
        <pc:graphicFrameChg chg="mod">
          <ac:chgData name="Jade Raynor" userId="7d7597aa-3574-4818-9f5e-e6442faad96c" providerId="ADAL" clId="{36CA28E5-9EEA-462A-A0D7-ECA2A1AF2E6F}" dt="2019-08-29T12:50:48.553" v="17" actId="1036"/>
          <ac:graphicFrameMkLst>
            <pc:docMk/>
            <pc:sldMk cId="2007914053" sldId="389"/>
            <ac:graphicFrameMk id="38" creationId="{0EE1790F-6040-4840-9551-90B0E0CB6C4E}"/>
          </ac:graphicFrameMkLst>
        </pc:graphicFrameChg>
      </pc:sldChg>
      <pc:sldChg chg="delSp del">
        <pc:chgData name="Jade Raynor" userId="7d7597aa-3574-4818-9f5e-e6442faad96c" providerId="ADAL" clId="{36CA28E5-9EEA-462A-A0D7-ECA2A1AF2E6F}" dt="2019-08-29T12:51:01.082" v="19" actId="2696"/>
        <pc:sldMkLst>
          <pc:docMk/>
          <pc:sldMk cId="843749322" sldId="390"/>
        </pc:sldMkLst>
        <pc:graphicFrameChg chg="del">
          <ac:chgData name="Jade Raynor" userId="7d7597aa-3574-4818-9f5e-e6442faad96c" providerId="ADAL" clId="{36CA28E5-9EEA-462A-A0D7-ECA2A1AF2E6F}" dt="2019-08-29T12:50:57.651" v="18"/>
          <ac:graphicFrameMkLst>
            <pc:docMk/>
            <pc:sldMk cId="843749322" sldId="390"/>
            <ac:graphicFrameMk id="41" creationId="{F786BD38-968A-49EF-A76D-FFF7372B2FD4}"/>
          </ac:graphicFrameMkLst>
        </pc:graphicFrameChg>
      </pc:sldChg>
      <pc:sldChg chg="modSp">
        <pc:chgData name="Jade Raynor" userId="7d7597aa-3574-4818-9f5e-e6442faad96c" providerId="ADAL" clId="{36CA28E5-9EEA-462A-A0D7-ECA2A1AF2E6F}" dt="2019-08-29T12:54:53.095" v="202" actId="2711"/>
        <pc:sldMkLst>
          <pc:docMk/>
          <pc:sldMk cId="2178911235" sldId="391"/>
        </pc:sldMkLst>
        <pc:spChg chg="mod">
          <ac:chgData name="Jade Raynor" userId="7d7597aa-3574-4818-9f5e-e6442faad96c" providerId="ADAL" clId="{36CA28E5-9EEA-462A-A0D7-ECA2A1AF2E6F}" dt="2019-08-29T12:54:53.095" v="202" actId="2711"/>
          <ac:spMkLst>
            <pc:docMk/>
            <pc:sldMk cId="2178911235" sldId="391"/>
            <ac:spMk id="19" creationId="{5252A847-DE45-4FA3-A1F8-EEBEB845FF8E}"/>
          </ac:spMkLst>
        </pc:spChg>
      </pc:sldChg>
      <pc:sldChg chg="modSp">
        <pc:chgData name="Jade Raynor" userId="7d7597aa-3574-4818-9f5e-e6442faad96c" providerId="ADAL" clId="{36CA28E5-9EEA-462A-A0D7-ECA2A1AF2E6F}" dt="2019-08-29T12:54:58.737" v="203" actId="2711"/>
        <pc:sldMkLst>
          <pc:docMk/>
          <pc:sldMk cId="540684092" sldId="392"/>
        </pc:sldMkLst>
        <pc:spChg chg="mod">
          <ac:chgData name="Jade Raynor" userId="7d7597aa-3574-4818-9f5e-e6442faad96c" providerId="ADAL" clId="{36CA28E5-9EEA-462A-A0D7-ECA2A1AF2E6F}" dt="2019-08-29T12:54:58.737" v="203" actId="2711"/>
          <ac:spMkLst>
            <pc:docMk/>
            <pc:sldMk cId="540684092" sldId="392"/>
            <ac:spMk id="19" creationId="{5252A847-DE45-4FA3-A1F8-EEBEB845FF8E}"/>
          </ac:spMkLst>
        </pc:spChg>
      </pc:sldChg>
      <pc:sldChg chg="addSp modSp add">
        <pc:chgData name="Jade Raynor" userId="7d7597aa-3574-4818-9f5e-e6442faad96c" providerId="ADAL" clId="{36CA28E5-9EEA-462A-A0D7-ECA2A1AF2E6F}" dt="2019-08-29T12:53:17.337" v="200" actId="20577"/>
        <pc:sldMkLst>
          <pc:docMk/>
          <pc:sldMk cId="3300073413" sldId="393"/>
        </pc:sldMkLst>
        <pc:spChg chg="mod">
          <ac:chgData name="Jade Raynor" userId="7d7597aa-3574-4818-9f5e-e6442faad96c" providerId="ADAL" clId="{36CA28E5-9EEA-462A-A0D7-ECA2A1AF2E6F}" dt="2019-08-29T12:53:17.337" v="200" actId="20577"/>
          <ac:spMkLst>
            <pc:docMk/>
            <pc:sldMk cId="3300073413" sldId="393"/>
            <ac:spMk id="19" creationId="{5252A847-DE45-4FA3-A1F8-EEBEB845FF8E}"/>
          </ac:spMkLst>
        </pc:spChg>
        <pc:picChg chg="add mod">
          <ac:chgData name="Jade Raynor" userId="7d7597aa-3574-4818-9f5e-e6442faad96c" providerId="ADAL" clId="{36CA28E5-9EEA-462A-A0D7-ECA2A1AF2E6F}" dt="2019-08-29T12:51:37.868" v="187" actId="1076"/>
          <ac:picMkLst>
            <pc:docMk/>
            <pc:sldMk cId="3300073413" sldId="393"/>
            <ac:picMk id="2" creationId="{4D30D9E2-7A2B-4822-B847-CF61474D69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6 </a:t>
            </a:r>
            <a:r>
              <a:rPr lang="en-GB" dirty="0" smtClean="0"/>
              <a:t>Maths		25.01.2021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27022"/>
            <a:ext cx="7886700" cy="2788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</a:t>
            </a:r>
            <a:r>
              <a:rPr lang="en-GB" sz="5400" dirty="0" smtClean="0"/>
              <a:t>To compare and order fractions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977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67B2F2-3EC5-4D7B-B309-B799DA94D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E623C7-09C8-4F1F-A3E1-6450155E6E6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Sinead says,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Speech Bubble: Rectangle with Corners Rounded 65">
            <a:extLst>
              <a:ext uri="{FF2B5EF4-FFF2-40B4-BE49-F238E27FC236}">
                <a16:creationId xmlns:a16="http://schemas.microsoft.com/office/drawing/2014/main" id="{1D8EBAF7-A14D-45D5-85D3-4523DF57C25C}"/>
              </a:ext>
            </a:extLst>
          </p:cNvPr>
          <p:cNvSpPr/>
          <p:nvPr/>
        </p:nvSpPr>
        <p:spPr>
          <a:xfrm>
            <a:off x="1448076" y="1773140"/>
            <a:ext cx="3965303" cy="1768759"/>
          </a:xfrm>
          <a:prstGeom prst="wedgeRoundRectCallout">
            <a:avLst>
              <a:gd name="adj1" fmla="val 64712"/>
              <a:gd name="adj2" fmla="val 20637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b="1" kern="0" dirty="0">
                <a:latin typeface="Century Gothic" panose="020B0502020202020204" pitchFamily="34" charset="0"/>
              </a:rPr>
              <a:t>Harry and I both bought a bag of sweets each. I ate        and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b="1" kern="0" dirty="0">
                <a:latin typeface="Century Gothic" panose="020B0502020202020204" pitchFamily="34" charset="0"/>
              </a:rPr>
              <a:t> he ate        of the bag. I have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b="1" kern="0" dirty="0">
                <a:latin typeface="Century Gothic" panose="020B0502020202020204" pitchFamily="34" charset="0"/>
              </a:rPr>
              <a:t>more sweets left.</a:t>
            </a:r>
            <a:endParaRPr lang="en-GB" b="1" kern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04D773-2762-4311-8BD8-182059989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45785"/>
              </p:ext>
            </p:extLst>
          </p:nvPr>
        </p:nvGraphicFramePr>
        <p:xfrm>
          <a:off x="4049350" y="2080095"/>
          <a:ext cx="324000" cy="797824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A05F27-189B-4459-A64A-309EF0F217E1}"/>
              </a:ext>
            </a:extLst>
          </p:cNvPr>
          <p:cNvSpPr txBox="1"/>
          <p:nvPr/>
        </p:nvSpPr>
        <p:spPr>
          <a:xfrm>
            <a:off x="6042991" y="3589611"/>
            <a:ext cx="105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Sinead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7398B7-6A31-4D38-AD30-15171DE24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51508"/>
              </p:ext>
            </p:extLst>
          </p:nvPr>
        </p:nvGraphicFramePr>
        <p:xfrm>
          <a:off x="2667145" y="2494889"/>
          <a:ext cx="324000" cy="797824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939EF-D0E9-4101-B6C6-5B964D426B87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6" name="Picture 1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B958065-F098-47BC-BEF5-6237DFA24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49F2437A-95C6-4B76-B041-045864E6C40A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85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67B2F2-3EC5-4D7B-B309-B799DA94D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E623C7-09C8-4F1F-A3E1-6450155E6E6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Sinead says,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Sinead is correct. The common denominator for both fractions is 15. Sinead has       left whereas Harry has       left.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Speech Bubble: Rectangle with Corners Rounded 65">
            <a:extLst>
              <a:ext uri="{FF2B5EF4-FFF2-40B4-BE49-F238E27FC236}">
                <a16:creationId xmlns:a16="http://schemas.microsoft.com/office/drawing/2014/main" id="{1D8EBAF7-A14D-45D5-85D3-4523DF57C25C}"/>
              </a:ext>
            </a:extLst>
          </p:cNvPr>
          <p:cNvSpPr/>
          <p:nvPr/>
        </p:nvSpPr>
        <p:spPr>
          <a:xfrm>
            <a:off x="1448076" y="1773140"/>
            <a:ext cx="3965303" cy="1768759"/>
          </a:xfrm>
          <a:prstGeom prst="wedgeRoundRectCallout">
            <a:avLst>
              <a:gd name="adj1" fmla="val 64712"/>
              <a:gd name="adj2" fmla="val 20637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b="1" kern="0" dirty="0">
                <a:latin typeface="Century Gothic" panose="020B0502020202020204" pitchFamily="34" charset="0"/>
              </a:rPr>
              <a:t>Harry and I both bought a bag of sweets each. I ate        and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b="1" kern="0" dirty="0">
                <a:latin typeface="Century Gothic" panose="020B0502020202020204" pitchFamily="34" charset="0"/>
              </a:rPr>
              <a:t> he ate        of the bag. I have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b="1" kern="0" dirty="0">
                <a:latin typeface="Century Gothic" panose="020B0502020202020204" pitchFamily="34" charset="0"/>
              </a:rPr>
              <a:t>more sweets left.</a:t>
            </a:r>
            <a:endParaRPr lang="en-GB" b="1" kern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04D773-2762-4311-8BD8-182059989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92719"/>
              </p:ext>
            </p:extLst>
          </p:nvPr>
        </p:nvGraphicFramePr>
        <p:xfrm>
          <a:off x="4049350" y="2080095"/>
          <a:ext cx="324000" cy="797824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A05F27-189B-4459-A64A-309EF0F217E1}"/>
              </a:ext>
            </a:extLst>
          </p:cNvPr>
          <p:cNvSpPr txBox="1"/>
          <p:nvPr/>
        </p:nvSpPr>
        <p:spPr>
          <a:xfrm>
            <a:off x="6042991" y="3589611"/>
            <a:ext cx="105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Sinead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7398B7-6A31-4D38-AD30-15171DE24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93219"/>
              </p:ext>
            </p:extLst>
          </p:nvPr>
        </p:nvGraphicFramePr>
        <p:xfrm>
          <a:off x="2667145" y="2494889"/>
          <a:ext cx="324000" cy="797824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6C9EF90-F120-45B6-AA4B-75BB904427E1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BF86CCA-FA88-4FC3-BEFA-26C214FA9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4314DB36-E126-4EB6-84CC-20DF0967737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76D9562-A2BD-42D3-A380-FCC7AE5EF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39302"/>
              </p:ext>
            </p:extLst>
          </p:nvPr>
        </p:nvGraphicFramePr>
        <p:xfrm>
          <a:off x="3275778" y="5269032"/>
          <a:ext cx="324000" cy="797824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1F7256B-15E9-4C30-B854-A881B46CF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87709"/>
              </p:ext>
            </p:extLst>
          </p:nvPr>
        </p:nvGraphicFramePr>
        <p:xfrm>
          <a:off x="6466902" y="5269032"/>
          <a:ext cx="324000" cy="797824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51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clues to work out the mystery fraction written in its simplest form.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Write down the possible fraction/s.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D657EC-EE51-4B3E-94BF-F9BE30F290A5}"/>
              </a:ext>
            </a:extLst>
          </p:cNvPr>
          <p:cNvGrpSpPr/>
          <p:nvPr/>
        </p:nvGrpSpPr>
        <p:grpSpPr>
          <a:xfrm>
            <a:off x="1962000" y="1620452"/>
            <a:ext cx="5220000" cy="3060000"/>
            <a:chOff x="2034884" y="1216679"/>
            <a:chExt cx="5220000" cy="337648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FE2C4A6-1A4F-4C41-A8CD-7C1EF32237B9}"/>
                </a:ext>
              </a:extLst>
            </p:cNvPr>
            <p:cNvSpPr/>
            <p:nvPr/>
          </p:nvSpPr>
          <p:spPr>
            <a:xfrm>
              <a:off x="2034884" y="1216679"/>
              <a:ext cx="5220000" cy="900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Clue 1: It is greater than        .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982B5C7-233D-4BDC-94AE-797FC404045A}"/>
                </a:ext>
              </a:extLst>
            </p:cNvPr>
            <p:cNvSpPr/>
            <p:nvPr/>
          </p:nvSpPr>
          <p:spPr>
            <a:xfrm>
              <a:off x="2034884" y="2454920"/>
              <a:ext cx="5220000" cy="900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Clue 2: It is smaller than        .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FD4A1FC-B46E-4213-B04C-3C3263C7D32C}"/>
                </a:ext>
              </a:extLst>
            </p:cNvPr>
            <p:cNvSpPr/>
            <p:nvPr/>
          </p:nvSpPr>
          <p:spPr>
            <a:xfrm>
              <a:off x="2034884" y="3693161"/>
              <a:ext cx="5220000" cy="900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Clue 3: The denominator is half of 10.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2605849-2C31-4ECC-AB12-6080C9E59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92369"/>
              </p:ext>
            </p:extLst>
          </p:nvPr>
        </p:nvGraphicFramePr>
        <p:xfrm>
          <a:off x="5819268" y="1585037"/>
          <a:ext cx="360000" cy="886472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4323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4323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EE1790F-6040-4840-9551-90B0E0CB6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380175"/>
              </p:ext>
            </p:extLst>
          </p:nvPr>
        </p:nvGraphicFramePr>
        <p:xfrm>
          <a:off x="5819268" y="2708481"/>
          <a:ext cx="360000" cy="886472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4323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4323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D33D2A1B-4A7D-4C85-A600-BC2055DE1A0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44" name="Picture 4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8CA51CF-69C4-4E83-BA80-76E7BA656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D2953226-7E89-48F4-BB0B-2E3C9788ABB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91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clues to work out the mystery fraction written in its simplest form.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Write down the possible fraction/s.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D657EC-EE51-4B3E-94BF-F9BE30F290A5}"/>
              </a:ext>
            </a:extLst>
          </p:cNvPr>
          <p:cNvGrpSpPr/>
          <p:nvPr/>
        </p:nvGrpSpPr>
        <p:grpSpPr>
          <a:xfrm>
            <a:off x="1962000" y="1620452"/>
            <a:ext cx="5220000" cy="3060000"/>
            <a:chOff x="2034884" y="1216679"/>
            <a:chExt cx="5220000" cy="337648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FE2C4A6-1A4F-4C41-A8CD-7C1EF32237B9}"/>
                </a:ext>
              </a:extLst>
            </p:cNvPr>
            <p:cNvSpPr/>
            <p:nvPr/>
          </p:nvSpPr>
          <p:spPr>
            <a:xfrm>
              <a:off x="2034884" y="1216679"/>
              <a:ext cx="5220000" cy="900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Clue 1: It is greater than        .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982B5C7-233D-4BDC-94AE-797FC404045A}"/>
                </a:ext>
              </a:extLst>
            </p:cNvPr>
            <p:cNvSpPr/>
            <p:nvPr/>
          </p:nvSpPr>
          <p:spPr>
            <a:xfrm>
              <a:off x="2034884" y="2454920"/>
              <a:ext cx="5220000" cy="900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Clue 2: It is smaller than        .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FD4A1FC-B46E-4213-B04C-3C3263C7D32C}"/>
                </a:ext>
              </a:extLst>
            </p:cNvPr>
            <p:cNvSpPr/>
            <p:nvPr/>
          </p:nvSpPr>
          <p:spPr>
            <a:xfrm>
              <a:off x="2034884" y="3693161"/>
              <a:ext cx="5220000" cy="900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Clue 3: The denominator is half of 10.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2605849-2C31-4ECC-AB12-6080C9E5916B}"/>
              </a:ext>
            </a:extLst>
          </p:cNvPr>
          <p:cNvGraphicFramePr>
            <a:graphicFrameLocks noGrp="1"/>
          </p:cNvGraphicFramePr>
          <p:nvPr/>
        </p:nvGraphicFramePr>
        <p:xfrm>
          <a:off x="5819268" y="1585037"/>
          <a:ext cx="360000" cy="886472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4323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4323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EE1790F-6040-4840-9551-90B0E0CB6C4E}"/>
              </a:ext>
            </a:extLst>
          </p:cNvPr>
          <p:cNvGraphicFramePr>
            <a:graphicFrameLocks noGrp="1"/>
          </p:cNvGraphicFramePr>
          <p:nvPr/>
        </p:nvGraphicFramePr>
        <p:xfrm>
          <a:off x="5819268" y="2708481"/>
          <a:ext cx="360000" cy="886472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4323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4323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D33D2A1B-4A7D-4C85-A600-BC2055DE1A0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44" name="Picture 4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8CA51CF-69C4-4E83-BA80-76E7BA656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D2953226-7E89-48F4-BB0B-2E3C9788ABB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30D9E2-7A2B-4822-B847-CF61474D6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32" y="5082543"/>
            <a:ext cx="37798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Arnold is participating in a game show. He needs to order three boxes in ascending order.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ordered the boxes like this: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A3E3001-3589-4035-B541-20FBF57C953C}"/>
              </a:ext>
            </a:extLst>
          </p:cNvPr>
          <p:cNvSpPr/>
          <p:nvPr/>
        </p:nvSpPr>
        <p:spPr>
          <a:xfrm>
            <a:off x="4044924" y="2850267"/>
            <a:ext cx="1054152" cy="1054152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1E76BDB5-D2F3-4BB9-B4CA-31CEB27F734B}"/>
              </a:ext>
            </a:extLst>
          </p:cNvPr>
          <p:cNvSpPr/>
          <p:nvPr/>
        </p:nvSpPr>
        <p:spPr>
          <a:xfrm>
            <a:off x="1841895" y="2850267"/>
            <a:ext cx="1054152" cy="1054152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8D239FBF-C69F-49C7-9222-AD0F371B6C78}"/>
              </a:ext>
            </a:extLst>
          </p:cNvPr>
          <p:cNvSpPr/>
          <p:nvPr/>
        </p:nvSpPr>
        <p:spPr>
          <a:xfrm>
            <a:off x="6247953" y="2850267"/>
            <a:ext cx="1054152" cy="1054152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6DC337-BD74-4022-9433-133A4D4E1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35320"/>
              </p:ext>
            </p:extLst>
          </p:nvPr>
        </p:nvGraphicFramePr>
        <p:xfrm>
          <a:off x="2040556" y="3153575"/>
          <a:ext cx="356551" cy="750844"/>
        </p:xfrm>
        <a:graphic>
          <a:graphicData uri="http://schemas.openxmlformats.org/drawingml/2006/table">
            <a:tbl>
              <a:tblPr firstRow="1" bandRow="1"/>
              <a:tblGrid>
                <a:gridCol w="35655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A8E0DD-6C2C-425A-B3BE-691F604D0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53236"/>
              </p:ext>
            </p:extLst>
          </p:nvPr>
        </p:nvGraphicFramePr>
        <p:xfrm>
          <a:off x="6497828" y="3119897"/>
          <a:ext cx="277201" cy="750844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815D427-0533-4B4F-B9B3-AB5E571D2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35800"/>
              </p:ext>
            </p:extLst>
          </p:nvPr>
        </p:nvGraphicFramePr>
        <p:xfrm>
          <a:off x="4286381" y="3119897"/>
          <a:ext cx="277201" cy="750844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50C160A-5A4C-4D44-AF86-9383D290734D}"/>
              </a:ext>
            </a:extLst>
          </p:cNvPr>
          <p:cNvSpPr/>
          <p:nvPr/>
        </p:nvSpPr>
        <p:spPr>
          <a:xfrm>
            <a:off x="2105445" y="2465819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EE94F-F8C7-4622-8F30-EE8BB479F8E3}"/>
              </a:ext>
            </a:extLst>
          </p:cNvPr>
          <p:cNvSpPr/>
          <p:nvPr/>
        </p:nvSpPr>
        <p:spPr>
          <a:xfrm>
            <a:off x="4308474" y="2465819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4E41F7-B81E-4342-8C86-846766CF4E56}"/>
              </a:ext>
            </a:extLst>
          </p:cNvPr>
          <p:cNvSpPr/>
          <p:nvPr/>
        </p:nvSpPr>
        <p:spPr>
          <a:xfrm>
            <a:off x="6533916" y="2465819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F4C71E-61EA-40D6-88CB-2C096D73F051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10DF673-5F30-47A2-9BCF-4BF669947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5E08A9AC-E53D-4258-8A36-02BA44AD124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44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Arnold is participating in a game show. He needs to order three boxes in ascending order.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ordered the boxes like this: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Arnold is incorrect because…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A3E3001-3589-4035-B541-20FBF57C953C}"/>
              </a:ext>
            </a:extLst>
          </p:cNvPr>
          <p:cNvSpPr/>
          <p:nvPr/>
        </p:nvSpPr>
        <p:spPr>
          <a:xfrm>
            <a:off x="4044924" y="2850267"/>
            <a:ext cx="1054152" cy="1054152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1E76BDB5-D2F3-4BB9-B4CA-31CEB27F734B}"/>
              </a:ext>
            </a:extLst>
          </p:cNvPr>
          <p:cNvSpPr/>
          <p:nvPr/>
        </p:nvSpPr>
        <p:spPr>
          <a:xfrm>
            <a:off x="1841895" y="2850267"/>
            <a:ext cx="1054152" cy="1054152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8D239FBF-C69F-49C7-9222-AD0F371B6C78}"/>
              </a:ext>
            </a:extLst>
          </p:cNvPr>
          <p:cNvSpPr/>
          <p:nvPr/>
        </p:nvSpPr>
        <p:spPr>
          <a:xfrm>
            <a:off x="6247953" y="2850267"/>
            <a:ext cx="1054152" cy="1054152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A8E0DD-6C2C-425A-B3BE-691F604D05BD}"/>
              </a:ext>
            </a:extLst>
          </p:cNvPr>
          <p:cNvGraphicFramePr>
            <a:graphicFrameLocks noGrp="1"/>
          </p:cNvGraphicFramePr>
          <p:nvPr/>
        </p:nvGraphicFramePr>
        <p:xfrm>
          <a:off x="6497828" y="3119897"/>
          <a:ext cx="277201" cy="750844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815D427-0533-4B4F-B9B3-AB5E571D25B6}"/>
              </a:ext>
            </a:extLst>
          </p:cNvPr>
          <p:cNvGraphicFramePr>
            <a:graphicFrameLocks noGrp="1"/>
          </p:cNvGraphicFramePr>
          <p:nvPr/>
        </p:nvGraphicFramePr>
        <p:xfrm>
          <a:off x="4286381" y="3119897"/>
          <a:ext cx="277201" cy="750844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50C160A-5A4C-4D44-AF86-9383D290734D}"/>
              </a:ext>
            </a:extLst>
          </p:cNvPr>
          <p:cNvSpPr/>
          <p:nvPr/>
        </p:nvSpPr>
        <p:spPr>
          <a:xfrm>
            <a:off x="2105445" y="2465819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EE94F-F8C7-4622-8F30-EE8BB479F8E3}"/>
              </a:ext>
            </a:extLst>
          </p:cNvPr>
          <p:cNvSpPr/>
          <p:nvPr/>
        </p:nvSpPr>
        <p:spPr>
          <a:xfrm>
            <a:off x="4308474" y="2465819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4E41F7-B81E-4342-8C86-846766CF4E56}"/>
              </a:ext>
            </a:extLst>
          </p:cNvPr>
          <p:cNvSpPr/>
          <p:nvPr/>
        </p:nvSpPr>
        <p:spPr>
          <a:xfrm>
            <a:off x="6533916" y="2465819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D40B17-2E2C-4129-8D0E-8EAF9E8EB3CB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3EFC7F1-2429-4466-9C49-221CC074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42244E42-2CF8-4DB3-9E44-7A91E27D8CE0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DBA5A28-2257-46CD-BF0D-785F7A291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55109"/>
              </p:ext>
            </p:extLst>
          </p:nvPr>
        </p:nvGraphicFramePr>
        <p:xfrm>
          <a:off x="2040556" y="3153575"/>
          <a:ext cx="356551" cy="750844"/>
        </p:xfrm>
        <a:graphic>
          <a:graphicData uri="http://schemas.openxmlformats.org/drawingml/2006/table">
            <a:tbl>
              <a:tblPr firstRow="1" bandRow="1"/>
              <a:tblGrid>
                <a:gridCol w="35655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91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Arnold is participating in a game show. He needs to order three boxes in ascending order.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ordered the boxes like this: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Arnold is incorrect because the fractions are in descending order. This can be shown by finding the lowest common denominator of the three fractions: 10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A3E3001-3589-4035-B541-20FBF57C953C}"/>
              </a:ext>
            </a:extLst>
          </p:cNvPr>
          <p:cNvSpPr/>
          <p:nvPr/>
        </p:nvSpPr>
        <p:spPr>
          <a:xfrm>
            <a:off x="4044924" y="2850267"/>
            <a:ext cx="1054152" cy="1054152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1E76BDB5-D2F3-4BB9-B4CA-31CEB27F734B}"/>
              </a:ext>
            </a:extLst>
          </p:cNvPr>
          <p:cNvSpPr/>
          <p:nvPr/>
        </p:nvSpPr>
        <p:spPr>
          <a:xfrm>
            <a:off x="1841895" y="2850267"/>
            <a:ext cx="1054152" cy="1054152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8D239FBF-C69F-49C7-9222-AD0F371B6C78}"/>
              </a:ext>
            </a:extLst>
          </p:cNvPr>
          <p:cNvSpPr/>
          <p:nvPr/>
        </p:nvSpPr>
        <p:spPr>
          <a:xfrm>
            <a:off x="6247953" y="2850267"/>
            <a:ext cx="1054152" cy="1054152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A8E0DD-6C2C-425A-B3BE-691F604D05BD}"/>
              </a:ext>
            </a:extLst>
          </p:cNvPr>
          <p:cNvGraphicFramePr>
            <a:graphicFrameLocks noGrp="1"/>
          </p:cNvGraphicFramePr>
          <p:nvPr/>
        </p:nvGraphicFramePr>
        <p:xfrm>
          <a:off x="6497828" y="3119897"/>
          <a:ext cx="277201" cy="750844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815D427-0533-4B4F-B9B3-AB5E571D25B6}"/>
              </a:ext>
            </a:extLst>
          </p:cNvPr>
          <p:cNvGraphicFramePr>
            <a:graphicFrameLocks noGrp="1"/>
          </p:cNvGraphicFramePr>
          <p:nvPr/>
        </p:nvGraphicFramePr>
        <p:xfrm>
          <a:off x="4286381" y="3119897"/>
          <a:ext cx="277201" cy="750844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50C160A-5A4C-4D44-AF86-9383D290734D}"/>
              </a:ext>
            </a:extLst>
          </p:cNvPr>
          <p:cNvSpPr/>
          <p:nvPr/>
        </p:nvSpPr>
        <p:spPr>
          <a:xfrm>
            <a:off x="2105445" y="2465819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EE94F-F8C7-4622-8F30-EE8BB479F8E3}"/>
              </a:ext>
            </a:extLst>
          </p:cNvPr>
          <p:cNvSpPr/>
          <p:nvPr/>
        </p:nvSpPr>
        <p:spPr>
          <a:xfrm>
            <a:off x="4308474" y="2465819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4E41F7-B81E-4342-8C86-846766CF4E56}"/>
              </a:ext>
            </a:extLst>
          </p:cNvPr>
          <p:cNvSpPr/>
          <p:nvPr/>
        </p:nvSpPr>
        <p:spPr>
          <a:xfrm>
            <a:off x="6533916" y="2465819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8D93E1-60C0-4D9D-AB9A-6B60A5497369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EC76048-4390-4BF6-B6A6-CE390BEFE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0CBE0AA3-D386-44C8-BEC8-F4E4209A7C27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1D1F724-719B-4091-8343-6CC620BAF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55109"/>
              </p:ext>
            </p:extLst>
          </p:nvPr>
        </p:nvGraphicFramePr>
        <p:xfrm>
          <a:off x="2040556" y="3153575"/>
          <a:ext cx="356551" cy="750844"/>
        </p:xfrm>
        <a:graphic>
          <a:graphicData uri="http://schemas.openxmlformats.org/drawingml/2006/table">
            <a:tbl>
              <a:tblPr firstRow="1" bandRow="1"/>
              <a:tblGrid>
                <a:gridCol w="35655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7542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68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Gabriel, Steph and Ben are shopping for ribbon. They buy the following amounts: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Gabriel buys      of a roll.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Steph bought      of a roll.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Bob bought      of a roll.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bought the most ribbon? Convince me. 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AA3FC1-17BB-4E61-B612-76458AF28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129344"/>
              </p:ext>
            </p:extLst>
          </p:nvPr>
        </p:nvGraphicFramePr>
        <p:xfrm>
          <a:off x="2005226" y="1746435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C44202-9BA2-4BC3-A929-68954B559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58573"/>
              </p:ext>
            </p:extLst>
          </p:nvPr>
        </p:nvGraphicFramePr>
        <p:xfrm>
          <a:off x="2080731" y="2663836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9394E1-4356-4BCE-9C21-C03BE7A5F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50146"/>
              </p:ext>
            </p:extLst>
          </p:nvPr>
        </p:nvGraphicFramePr>
        <p:xfrm>
          <a:off x="1848869" y="3556081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1890A8D6-B7CF-4A46-ADC4-15DB2E6ACF5F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51FF733-960A-4415-8C7F-0CBCD37D2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EB95BF9F-D072-4D18-98C2-3A25D1D70417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Gabriel, Steph and Ben are shopping for ribbon. They buy the following amounts: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Gabriel buys      of a roll.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Steph bought      of a roll.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Bob bought      of a roll.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bought the most ribbon? Convince me.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Gabriel bought the most ribbon because…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521544-59F8-406A-9CE9-F2610538A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96248"/>
              </p:ext>
            </p:extLst>
          </p:nvPr>
        </p:nvGraphicFramePr>
        <p:xfrm>
          <a:off x="2005226" y="1746435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E2A0E0-7814-49EF-8066-53737AB21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36527"/>
              </p:ext>
            </p:extLst>
          </p:nvPr>
        </p:nvGraphicFramePr>
        <p:xfrm>
          <a:off x="2080731" y="2663836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D621FBB-5630-4DAB-96B1-75292AA9B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37475"/>
              </p:ext>
            </p:extLst>
          </p:nvPr>
        </p:nvGraphicFramePr>
        <p:xfrm>
          <a:off x="1848869" y="3556081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C5454A8-512A-4C09-ABD8-B24235D298A3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D9D3F8D-E1D5-48D6-B6DE-9B36965A9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5DE2D68B-5049-4365-97C1-6C1BD405DD2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28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Gabriel, Steph and Ben are shopping for ribbon. They buy the following amounts: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Gabriel buys      of a roll.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Steph bought      of a roll.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Bob bought      of a roll.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bought the most ribbon? Convince me.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Gabriel bought the most ribbon because      is the largest fraction. This can be shown buy finding the lowest common denominator: 42.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F46DD39-E3EF-44D3-9E88-68F7491E6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004614"/>
              </p:ext>
            </p:extLst>
          </p:nvPr>
        </p:nvGraphicFramePr>
        <p:xfrm>
          <a:off x="5442364" y="5048190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F0AC80A-FB98-40E2-94A5-5E882646C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36527"/>
              </p:ext>
            </p:extLst>
          </p:nvPr>
        </p:nvGraphicFramePr>
        <p:xfrm>
          <a:off x="2080731" y="2663836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801D9C-8A4F-413D-A1E8-97D492AAB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37475"/>
              </p:ext>
            </p:extLst>
          </p:nvPr>
        </p:nvGraphicFramePr>
        <p:xfrm>
          <a:off x="1848869" y="3556081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475AEB4-E7F4-4B79-AE7D-EDD1F41C2F5B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6" name="Picture 1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1EAC28D-BDAB-4108-BE23-E4AB667D3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F0D95012-942B-45B9-B69D-49A2DB04E227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944EE45-9D69-4DBB-8EEC-868641B7D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80021"/>
              </p:ext>
            </p:extLst>
          </p:nvPr>
        </p:nvGraphicFramePr>
        <p:xfrm>
          <a:off x="2005226" y="1746435"/>
          <a:ext cx="277201" cy="999372"/>
        </p:xfrm>
        <a:graphic>
          <a:graphicData uri="http://schemas.openxmlformats.org/drawingml/2006/table">
            <a:tbl>
              <a:tblPr firstRow="1" bandRow="1"/>
              <a:tblGrid>
                <a:gridCol w="277201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49968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1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List the first 3 common multiples of the following numbers:</a:t>
            </a:r>
          </a:p>
          <a:p>
            <a:pPr marL="88900" algn="ctr"/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47CB6D-F8E7-46B3-995A-8F0DF0A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390203"/>
              </p:ext>
            </p:extLst>
          </p:nvPr>
        </p:nvGraphicFramePr>
        <p:xfrm>
          <a:off x="2195015" y="2054943"/>
          <a:ext cx="4753970" cy="32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406">
                  <a:extLst>
                    <a:ext uri="{9D8B030D-6E8A-4147-A177-3AD203B41FA5}">
                      <a16:colId xmlns:a16="http://schemas.microsoft.com/office/drawing/2014/main" val="2103241628"/>
                    </a:ext>
                  </a:extLst>
                </a:gridCol>
                <a:gridCol w="987188">
                  <a:extLst>
                    <a:ext uri="{9D8B030D-6E8A-4147-A177-3AD203B41FA5}">
                      <a16:colId xmlns:a16="http://schemas.microsoft.com/office/drawing/2014/main" val="3733169318"/>
                    </a:ext>
                  </a:extLst>
                </a:gridCol>
                <a:gridCol w="987188">
                  <a:extLst>
                    <a:ext uri="{9D8B030D-6E8A-4147-A177-3AD203B41FA5}">
                      <a16:colId xmlns:a16="http://schemas.microsoft.com/office/drawing/2014/main" val="1246116231"/>
                    </a:ext>
                  </a:extLst>
                </a:gridCol>
                <a:gridCol w="987188">
                  <a:extLst>
                    <a:ext uri="{9D8B030D-6E8A-4147-A177-3AD203B41FA5}">
                      <a16:colId xmlns:a16="http://schemas.microsoft.com/office/drawing/2014/main" val="346236368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 and 5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9741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9842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 and 6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1856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49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 and 7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3664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669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 and 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5987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B7BADEE-F14E-4357-B414-1F1B046C93F0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6" name="Picture 1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8EA3924-A129-4F11-80D4-33EE0996E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788E0E1D-6CBC-469E-9E4F-411132F6BAB0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14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List the first 3 common multiples of the following numbers:</a:t>
            </a:r>
          </a:p>
          <a:p>
            <a:pPr marL="88900" algn="ctr"/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47CB6D-F8E7-46B3-995A-8F0DF0A9A819}"/>
              </a:ext>
            </a:extLst>
          </p:cNvPr>
          <p:cNvGraphicFramePr>
            <a:graphicFrameLocks noGrp="1"/>
          </p:cNvGraphicFramePr>
          <p:nvPr/>
        </p:nvGraphicFramePr>
        <p:xfrm>
          <a:off x="2195015" y="2054943"/>
          <a:ext cx="4753970" cy="32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406">
                  <a:extLst>
                    <a:ext uri="{9D8B030D-6E8A-4147-A177-3AD203B41FA5}">
                      <a16:colId xmlns:a16="http://schemas.microsoft.com/office/drawing/2014/main" val="2103241628"/>
                    </a:ext>
                  </a:extLst>
                </a:gridCol>
                <a:gridCol w="987188">
                  <a:extLst>
                    <a:ext uri="{9D8B030D-6E8A-4147-A177-3AD203B41FA5}">
                      <a16:colId xmlns:a16="http://schemas.microsoft.com/office/drawing/2014/main" val="3733169318"/>
                    </a:ext>
                  </a:extLst>
                </a:gridCol>
                <a:gridCol w="987188">
                  <a:extLst>
                    <a:ext uri="{9D8B030D-6E8A-4147-A177-3AD203B41FA5}">
                      <a16:colId xmlns:a16="http://schemas.microsoft.com/office/drawing/2014/main" val="1246116231"/>
                    </a:ext>
                  </a:extLst>
                </a:gridCol>
                <a:gridCol w="987188">
                  <a:extLst>
                    <a:ext uri="{9D8B030D-6E8A-4147-A177-3AD203B41FA5}">
                      <a16:colId xmlns:a16="http://schemas.microsoft.com/office/drawing/2014/main" val="346236368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 and 5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9741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9842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 and 6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1856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49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 and 7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3664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669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 and 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5987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E1D690C-3230-44A9-A429-BC96F1522315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FC7DDF8-C644-42E9-8994-1EFB9E854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2A5488F8-981A-4B0A-8323-42AC57A7B6D3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63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 fractions below in ascending order. </a:t>
            </a:r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4F0355-C7B8-49EA-A528-AD3DC36AB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92881"/>
              </p:ext>
            </p:extLst>
          </p:nvPr>
        </p:nvGraphicFramePr>
        <p:xfrm>
          <a:off x="1505655" y="1811748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5B6748-9451-4EC9-8EF8-4E5B0D8A3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662255"/>
              </p:ext>
            </p:extLst>
          </p:nvPr>
        </p:nvGraphicFramePr>
        <p:xfrm>
          <a:off x="2928184" y="3162975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7428882-649E-42A0-B675-B4A8161F4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01364"/>
              </p:ext>
            </p:extLst>
          </p:nvPr>
        </p:nvGraphicFramePr>
        <p:xfrm>
          <a:off x="4350713" y="1811748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FE2C6E-FFD5-4E43-81E6-7CE38D323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02168"/>
              </p:ext>
            </p:extLst>
          </p:nvPr>
        </p:nvGraphicFramePr>
        <p:xfrm>
          <a:off x="5773242" y="3162975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B20763B-3EDE-4061-AFEA-363DA41A5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28416"/>
              </p:ext>
            </p:extLst>
          </p:nvPr>
        </p:nvGraphicFramePr>
        <p:xfrm>
          <a:off x="7195771" y="1811748"/>
          <a:ext cx="491077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077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E28F5EDB-FA59-4F16-963F-B439074492D2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35AB567-CA30-4347-AEBD-618413EB9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A850C3D0-6D13-413F-8797-E52CD660E22A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 fractions below in ascending order. </a:t>
            </a:r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4F0355-C7B8-49EA-A528-AD3DC36AB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99388"/>
              </p:ext>
            </p:extLst>
          </p:nvPr>
        </p:nvGraphicFramePr>
        <p:xfrm>
          <a:off x="1505655" y="1811748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5B6748-9451-4EC9-8EF8-4E5B0D8A3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90546"/>
              </p:ext>
            </p:extLst>
          </p:nvPr>
        </p:nvGraphicFramePr>
        <p:xfrm>
          <a:off x="2928184" y="1811748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7428882-649E-42A0-B675-B4A8161F4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76763"/>
              </p:ext>
            </p:extLst>
          </p:nvPr>
        </p:nvGraphicFramePr>
        <p:xfrm>
          <a:off x="4350713" y="1811748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FE2C6E-FFD5-4E43-81E6-7CE38D323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239"/>
              </p:ext>
            </p:extLst>
          </p:nvPr>
        </p:nvGraphicFramePr>
        <p:xfrm>
          <a:off x="5773242" y="1811748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B20763B-3EDE-4061-AFEA-363DA41A5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92549"/>
              </p:ext>
            </p:extLst>
          </p:nvPr>
        </p:nvGraphicFramePr>
        <p:xfrm>
          <a:off x="7195771" y="1811748"/>
          <a:ext cx="491077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077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349C66B-3804-49A6-A2F3-C0AA0E0D84B8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604A899-EA64-4418-8A9E-7B4285836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F19BE806-3685-4F53-BF2E-E751891D77D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83DB16-F909-457C-BB78-625F795DCBD6}"/>
              </a:ext>
            </a:extLst>
          </p:cNvPr>
          <p:cNvSpPr txBox="1"/>
          <p:nvPr/>
        </p:nvSpPr>
        <p:spPr>
          <a:xfrm>
            <a:off x="2227393" y="2184443"/>
            <a:ext cx="22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5356B-B456-4986-94AC-9333462C247F}"/>
              </a:ext>
            </a:extLst>
          </p:cNvPr>
          <p:cNvSpPr txBox="1"/>
          <p:nvPr/>
        </p:nvSpPr>
        <p:spPr>
          <a:xfrm>
            <a:off x="3683880" y="2184443"/>
            <a:ext cx="22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88573A-E2B4-4E25-8986-D78F17474A6E}"/>
              </a:ext>
            </a:extLst>
          </p:cNvPr>
          <p:cNvSpPr txBox="1"/>
          <p:nvPr/>
        </p:nvSpPr>
        <p:spPr>
          <a:xfrm>
            <a:off x="5140367" y="2184443"/>
            <a:ext cx="22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BAACAD-746A-42CB-A550-D2954FC8F7C2}"/>
              </a:ext>
            </a:extLst>
          </p:cNvPr>
          <p:cNvSpPr txBox="1"/>
          <p:nvPr/>
        </p:nvSpPr>
        <p:spPr>
          <a:xfrm>
            <a:off x="6596854" y="2184443"/>
            <a:ext cx="22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0994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33D6058-5540-42EA-8F71-6211B128DE9A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9CC9FC2-46B8-463F-AA24-EE1FE792B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874DFED7-41B9-45F6-8438-4FA4F24783F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EE17CCC-5290-4134-8ECB-9C042A4BA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45E26E1-FA05-450F-B63C-FF38EC796FF9}"/>
              </a:ext>
            </a:extLst>
          </p:cNvPr>
          <p:cNvGraphicFramePr>
            <a:graphicFrameLocks noGrp="1"/>
          </p:cNvGraphicFramePr>
          <p:nvPr/>
        </p:nvGraphicFramePr>
        <p:xfrm>
          <a:off x="664911" y="3026746"/>
          <a:ext cx="3292465" cy="43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93">
                  <a:extLst>
                    <a:ext uri="{9D8B030D-6E8A-4147-A177-3AD203B41FA5}">
                      <a16:colId xmlns:a16="http://schemas.microsoft.com/office/drawing/2014/main" val="1109824217"/>
                    </a:ext>
                  </a:extLst>
                </a:gridCol>
                <a:gridCol w="658493">
                  <a:extLst>
                    <a:ext uri="{9D8B030D-6E8A-4147-A177-3AD203B41FA5}">
                      <a16:colId xmlns:a16="http://schemas.microsoft.com/office/drawing/2014/main" val="2911476449"/>
                    </a:ext>
                  </a:extLst>
                </a:gridCol>
                <a:gridCol w="658493">
                  <a:extLst>
                    <a:ext uri="{9D8B030D-6E8A-4147-A177-3AD203B41FA5}">
                      <a16:colId xmlns:a16="http://schemas.microsoft.com/office/drawing/2014/main" val="2454501295"/>
                    </a:ext>
                  </a:extLst>
                </a:gridCol>
                <a:gridCol w="658493">
                  <a:extLst>
                    <a:ext uri="{9D8B030D-6E8A-4147-A177-3AD203B41FA5}">
                      <a16:colId xmlns:a16="http://schemas.microsoft.com/office/drawing/2014/main" val="1914897560"/>
                    </a:ext>
                  </a:extLst>
                </a:gridCol>
                <a:gridCol w="658493">
                  <a:extLst>
                    <a:ext uri="{9D8B030D-6E8A-4147-A177-3AD203B41FA5}">
                      <a16:colId xmlns:a16="http://schemas.microsoft.com/office/drawing/2014/main" val="886360853"/>
                    </a:ext>
                  </a:extLst>
                </a:gridCol>
              </a:tblGrid>
              <a:tr h="435679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8310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DB7E410-38D9-4C5E-A5D2-8C0D735CA213}"/>
              </a:ext>
            </a:extLst>
          </p:cNvPr>
          <p:cNvSpPr txBox="1"/>
          <p:nvPr/>
        </p:nvSpPr>
        <p:spPr>
          <a:xfrm>
            <a:off x="4345880" y="2761476"/>
            <a:ext cx="3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&gt;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B3224F-4F73-494A-AD05-B41E44398526}"/>
              </a:ext>
            </a:extLst>
          </p:cNvPr>
          <p:cNvSpPr txBox="1"/>
          <p:nvPr/>
        </p:nvSpPr>
        <p:spPr>
          <a:xfrm>
            <a:off x="5893322" y="2761476"/>
            <a:ext cx="3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&gt;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932CDE3-DA5A-4B31-A4B2-55E347FBB67A}"/>
              </a:ext>
            </a:extLst>
          </p:cNvPr>
          <p:cNvGraphicFramePr>
            <a:graphicFrameLocks noGrp="1"/>
          </p:cNvGraphicFramePr>
          <p:nvPr/>
        </p:nvGraphicFramePr>
        <p:xfrm>
          <a:off x="5058384" y="2562900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8CCE4A4C-65F1-4C64-939E-D5E7325492D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fractions shown below are in descending order.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1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33D6058-5540-42EA-8F71-6211B128DE9A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9CC9FC2-46B8-463F-AA24-EE1FE792B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874DFED7-41B9-45F6-8438-4FA4F24783F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EE17CCC-5290-4134-8ECB-9C042A4BA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45E26E1-FA05-450F-B63C-FF38EC796FF9}"/>
              </a:ext>
            </a:extLst>
          </p:cNvPr>
          <p:cNvGraphicFramePr>
            <a:graphicFrameLocks noGrp="1"/>
          </p:cNvGraphicFramePr>
          <p:nvPr/>
        </p:nvGraphicFramePr>
        <p:xfrm>
          <a:off x="664911" y="3026746"/>
          <a:ext cx="3292465" cy="43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93">
                  <a:extLst>
                    <a:ext uri="{9D8B030D-6E8A-4147-A177-3AD203B41FA5}">
                      <a16:colId xmlns:a16="http://schemas.microsoft.com/office/drawing/2014/main" val="1109824217"/>
                    </a:ext>
                  </a:extLst>
                </a:gridCol>
                <a:gridCol w="658493">
                  <a:extLst>
                    <a:ext uri="{9D8B030D-6E8A-4147-A177-3AD203B41FA5}">
                      <a16:colId xmlns:a16="http://schemas.microsoft.com/office/drawing/2014/main" val="2911476449"/>
                    </a:ext>
                  </a:extLst>
                </a:gridCol>
                <a:gridCol w="658493">
                  <a:extLst>
                    <a:ext uri="{9D8B030D-6E8A-4147-A177-3AD203B41FA5}">
                      <a16:colId xmlns:a16="http://schemas.microsoft.com/office/drawing/2014/main" val="2454501295"/>
                    </a:ext>
                  </a:extLst>
                </a:gridCol>
                <a:gridCol w="658493">
                  <a:extLst>
                    <a:ext uri="{9D8B030D-6E8A-4147-A177-3AD203B41FA5}">
                      <a16:colId xmlns:a16="http://schemas.microsoft.com/office/drawing/2014/main" val="1914897560"/>
                    </a:ext>
                  </a:extLst>
                </a:gridCol>
                <a:gridCol w="658493">
                  <a:extLst>
                    <a:ext uri="{9D8B030D-6E8A-4147-A177-3AD203B41FA5}">
                      <a16:colId xmlns:a16="http://schemas.microsoft.com/office/drawing/2014/main" val="886360853"/>
                    </a:ext>
                  </a:extLst>
                </a:gridCol>
              </a:tblGrid>
              <a:tr h="435679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7218" marR="97218" marT="59404" marB="5940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8310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DB7E410-38D9-4C5E-A5D2-8C0D735CA213}"/>
              </a:ext>
            </a:extLst>
          </p:cNvPr>
          <p:cNvSpPr txBox="1"/>
          <p:nvPr/>
        </p:nvSpPr>
        <p:spPr>
          <a:xfrm>
            <a:off x="4345880" y="2761476"/>
            <a:ext cx="3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&gt;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B3224F-4F73-494A-AD05-B41E44398526}"/>
              </a:ext>
            </a:extLst>
          </p:cNvPr>
          <p:cNvSpPr txBox="1"/>
          <p:nvPr/>
        </p:nvSpPr>
        <p:spPr>
          <a:xfrm>
            <a:off x="5893322" y="2761476"/>
            <a:ext cx="3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&gt;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932CDE3-DA5A-4B31-A4B2-55E347FBB67A}"/>
              </a:ext>
            </a:extLst>
          </p:cNvPr>
          <p:cNvGraphicFramePr>
            <a:graphicFrameLocks noGrp="1"/>
          </p:cNvGraphicFramePr>
          <p:nvPr/>
        </p:nvGraphicFramePr>
        <p:xfrm>
          <a:off x="5058384" y="2562900"/>
          <a:ext cx="446434" cy="133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4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</a:tblGrid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8CCE4A4C-65F1-4C64-939E-D5E7325492D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fractions shown below are in descending order.</a:t>
            </a:r>
          </a:p>
          <a:p>
            <a:pPr lvl="0" algn="ctr" defTabSz="68580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 order should be: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11F9FF6-12E4-4BFD-927B-3578E0CD0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8110"/>
              </p:ext>
            </p:extLst>
          </p:nvPr>
        </p:nvGraphicFramePr>
        <p:xfrm>
          <a:off x="3762000" y="5269032"/>
          <a:ext cx="1620000" cy="797824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233201301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8966752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57190330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9136222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81286722"/>
                    </a:ext>
                  </a:extLst>
                </a:gridCol>
              </a:tblGrid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0601"/>
                  </a:ext>
                </a:extLst>
              </a:tr>
              <a:tr h="39891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7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87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digit cards to complete the statements below.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A5FB4FD-2849-421B-8E40-3866FB500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12280"/>
              </p:ext>
            </p:extLst>
          </p:nvPr>
        </p:nvGraphicFramePr>
        <p:xfrm>
          <a:off x="1684266" y="3025391"/>
          <a:ext cx="2232167" cy="1403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035258614"/>
                    </a:ext>
                  </a:extLst>
                </a:gridCol>
                <a:gridCol w="956643">
                  <a:extLst>
                    <a:ext uri="{9D8B030D-6E8A-4147-A177-3AD203B41FA5}">
                      <a16:colId xmlns:a16="http://schemas.microsoft.com/office/drawing/2014/main" val="1359953853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2761327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02950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337862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892046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5159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52A80AE-A03B-4273-A522-ABCF9549E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67075"/>
              </p:ext>
            </p:extLst>
          </p:nvPr>
        </p:nvGraphicFramePr>
        <p:xfrm>
          <a:off x="1684266" y="1352494"/>
          <a:ext cx="2232167" cy="1403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035258614"/>
                    </a:ext>
                  </a:extLst>
                </a:gridCol>
                <a:gridCol w="956643">
                  <a:extLst>
                    <a:ext uri="{9D8B030D-6E8A-4147-A177-3AD203B41FA5}">
                      <a16:colId xmlns:a16="http://schemas.microsoft.com/office/drawing/2014/main" val="1359953853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2761327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02950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337862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892046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51599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89BD4CE-B286-4227-9FA3-CE4B69871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335734"/>
              </p:ext>
            </p:extLst>
          </p:nvPr>
        </p:nvGraphicFramePr>
        <p:xfrm>
          <a:off x="1684266" y="4698289"/>
          <a:ext cx="2232167" cy="1403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035258614"/>
                    </a:ext>
                  </a:extLst>
                </a:gridCol>
                <a:gridCol w="956643">
                  <a:extLst>
                    <a:ext uri="{9D8B030D-6E8A-4147-A177-3AD203B41FA5}">
                      <a16:colId xmlns:a16="http://schemas.microsoft.com/office/drawing/2014/main" val="1359953853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2761327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02950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337862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892046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5159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ED6FBC7-A77F-4212-81A6-0A7FE4AA06BB}"/>
              </a:ext>
            </a:extLst>
          </p:cNvPr>
          <p:cNvGrpSpPr/>
          <p:nvPr/>
        </p:nvGrpSpPr>
        <p:grpSpPr>
          <a:xfrm>
            <a:off x="5068220" y="2382425"/>
            <a:ext cx="3014659" cy="1795025"/>
            <a:chOff x="5325395" y="2205475"/>
            <a:chExt cx="3014659" cy="17950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C41B2EC-E0F3-4FDA-91F1-3B0BF152AF86}"/>
                </a:ext>
              </a:extLst>
            </p:cNvPr>
            <p:cNvSpPr/>
            <p:nvPr/>
          </p:nvSpPr>
          <p:spPr>
            <a:xfrm>
              <a:off x="5325395" y="2205475"/>
              <a:ext cx="3014659" cy="179502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b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Digit Cards</a:t>
              </a: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6AB7B89-7C50-458D-A3FD-1A206A4F19BB}"/>
                </a:ext>
              </a:extLst>
            </p:cNvPr>
            <p:cNvGrpSpPr/>
            <p:nvPr/>
          </p:nvGrpSpPr>
          <p:grpSpPr>
            <a:xfrm>
              <a:off x="5543243" y="2857287"/>
              <a:ext cx="2578962" cy="720000"/>
              <a:chOff x="5456907" y="2825968"/>
              <a:chExt cx="2578962" cy="72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2E1294-089F-4B72-B859-92922224CFC2}"/>
                  </a:ext>
                </a:extLst>
              </p:cNvPr>
              <p:cNvSpPr/>
              <p:nvPr/>
            </p:nvSpPr>
            <p:spPr>
              <a:xfrm>
                <a:off x="5456907" y="2825968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</a:t>
                </a:r>
                <a:endParaRPr lang="en-GB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0734C-BBD5-4A58-A755-1DBA34314D78}"/>
                  </a:ext>
                </a:extLst>
              </p:cNvPr>
              <p:cNvSpPr/>
              <p:nvPr/>
            </p:nvSpPr>
            <p:spPr>
              <a:xfrm>
                <a:off x="6386388" y="2825968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5</a:t>
                </a:r>
                <a:endParaRPr lang="en-GB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FE385F0-BFE9-4D3E-94C0-1FFB24F2BD03}"/>
                  </a:ext>
                </a:extLst>
              </p:cNvPr>
              <p:cNvSpPr/>
              <p:nvPr/>
            </p:nvSpPr>
            <p:spPr>
              <a:xfrm>
                <a:off x="7315869" y="2825968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</a:t>
                </a:r>
                <a:endParaRPr lang="en-GB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D68ED-4FCA-466A-B30A-7B7B3F97DB0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6" name="Picture 1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1C2D06F-4775-46BF-80E1-02FA33CB2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F1E6B1EB-0ED3-4CF5-A28B-0FEA81C4E57B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668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digit cards to complete the statements below.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D6FBC7-A77F-4212-81A6-0A7FE4AA06BB}"/>
              </a:ext>
            </a:extLst>
          </p:cNvPr>
          <p:cNvGrpSpPr/>
          <p:nvPr/>
        </p:nvGrpSpPr>
        <p:grpSpPr>
          <a:xfrm>
            <a:off x="5068220" y="2382425"/>
            <a:ext cx="3014659" cy="1795025"/>
            <a:chOff x="5325395" y="2205475"/>
            <a:chExt cx="3014659" cy="17950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C41B2EC-E0F3-4FDA-91F1-3B0BF152AF86}"/>
                </a:ext>
              </a:extLst>
            </p:cNvPr>
            <p:cNvSpPr/>
            <p:nvPr/>
          </p:nvSpPr>
          <p:spPr>
            <a:xfrm>
              <a:off x="5325395" y="2205475"/>
              <a:ext cx="3014659" cy="179502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b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Digit Cards</a:t>
              </a: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6AB7B89-7C50-458D-A3FD-1A206A4F19BB}"/>
                </a:ext>
              </a:extLst>
            </p:cNvPr>
            <p:cNvGrpSpPr/>
            <p:nvPr/>
          </p:nvGrpSpPr>
          <p:grpSpPr>
            <a:xfrm>
              <a:off x="5543243" y="2857287"/>
              <a:ext cx="2578962" cy="720000"/>
              <a:chOff x="5456907" y="2825968"/>
              <a:chExt cx="2578962" cy="72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2E1294-089F-4B72-B859-92922224CFC2}"/>
                  </a:ext>
                </a:extLst>
              </p:cNvPr>
              <p:cNvSpPr/>
              <p:nvPr/>
            </p:nvSpPr>
            <p:spPr>
              <a:xfrm>
                <a:off x="5456907" y="2825968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</a:t>
                </a:r>
                <a:endParaRPr lang="en-GB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0734C-BBD5-4A58-A755-1DBA34314D78}"/>
                  </a:ext>
                </a:extLst>
              </p:cNvPr>
              <p:cNvSpPr/>
              <p:nvPr/>
            </p:nvSpPr>
            <p:spPr>
              <a:xfrm>
                <a:off x="6386388" y="2825968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5</a:t>
                </a:r>
                <a:endParaRPr lang="en-GB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FE385F0-BFE9-4D3E-94C0-1FFB24F2BD03}"/>
                  </a:ext>
                </a:extLst>
              </p:cNvPr>
              <p:cNvSpPr/>
              <p:nvPr/>
            </p:nvSpPr>
            <p:spPr>
              <a:xfrm>
                <a:off x="7315869" y="2825968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</a:t>
                </a:r>
                <a:endParaRPr lang="en-GB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6CE8A-5938-49D1-BE66-55C3208E4A1A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6" name="Picture 1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A3A252-2C87-49BD-9D84-4AA1A7A80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08351D7-3EC2-43C7-AE0B-782CF927D741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31B8636-1AD7-444E-B080-39F68F988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12940"/>
              </p:ext>
            </p:extLst>
          </p:nvPr>
        </p:nvGraphicFramePr>
        <p:xfrm>
          <a:off x="1684266" y="3025391"/>
          <a:ext cx="2232167" cy="1403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035258614"/>
                    </a:ext>
                  </a:extLst>
                </a:gridCol>
                <a:gridCol w="956643">
                  <a:extLst>
                    <a:ext uri="{9D8B030D-6E8A-4147-A177-3AD203B41FA5}">
                      <a16:colId xmlns:a16="http://schemas.microsoft.com/office/drawing/2014/main" val="1359953853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2761327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02950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337862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892046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5159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342A9A5-3590-4163-B38F-7BF0AA555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00923"/>
              </p:ext>
            </p:extLst>
          </p:nvPr>
        </p:nvGraphicFramePr>
        <p:xfrm>
          <a:off x="1684266" y="1352494"/>
          <a:ext cx="2232167" cy="1403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035258614"/>
                    </a:ext>
                  </a:extLst>
                </a:gridCol>
                <a:gridCol w="956643">
                  <a:extLst>
                    <a:ext uri="{9D8B030D-6E8A-4147-A177-3AD203B41FA5}">
                      <a16:colId xmlns:a16="http://schemas.microsoft.com/office/drawing/2014/main" val="1359953853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2761327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02950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337862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892046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5159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F232467-8749-4A0D-8066-E884AF078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80245"/>
              </p:ext>
            </p:extLst>
          </p:nvPr>
        </p:nvGraphicFramePr>
        <p:xfrm>
          <a:off x="1684266" y="4698289"/>
          <a:ext cx="2232167" cy="1403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035258614"/>
                    </a:ext>
                  </a:extLst>
                </a:gridCol>
                <a:gridCol w="956643">
                  <a:extLst>
                    <a:ext uri="{9D8B030D-6E8A-4147-A177-3AD203B41FA5}">
                      <a16:colId xmlns:a16="http://schemas.microsoft.com/office/drawing/2014/main" val="1359953853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2761327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02950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337862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892046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5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3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460733E6-5843-4A55-A766-E2E7A55B2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0f0ae0ff-29c4-4766-b250-c1a9bee8d430"/>
    <ds:schemaRef ds:uri="86144f90-c7b6-48d0-aae5-f5e9e48cc3df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2531</TotalTime>
  <Words>914</Words>
  <Application>Microsoft Office PowerPoint</Application>
  <PresentationFormat>On-screen Show (4:3)</PresentationFormat>
  <Paragraphs>429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Sassoon Infant Std</vt:lpstr>
      <vt:lpstr>SassoonCRInfantMedium</vt:lpstr>
      <vt:lpstr>Wingdings</vt:lpstr>
      <vt:lpstr>Office Theme</vt:lpstr>
      <vt:lpstr>Year 6 Maths  25.01.2021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54</cp:revision>
  <dcterms:created xsi:type="dcterms:W3CDTF">2018-03-17T10:08:43Z</dcterms:created>
  <dcterms:modified xsi:type="dcterms:W3CDTF">2021-01-20T11:58:50Z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