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1" r:id="rId5"/>
    <p:sldId id="308" r:id="rId6"/>
    <p:sldId id="417" r:id="rId7"/>
    <p:sldId id="362" r:id="rId8"/>
    <p:sldId id="413" r:id="rId9"/>
    <p:sldId id="365" r:id="rId10"/>
    <p:sldId id="382" r:id="rId11"/>
    <p:sldId id="414" r:id="rId12"/>
    <p:sldId id="364" r:id="rId13"/>
    <p:sldId id="384" r:id="rId14"/>
    <p:sldId id="418" r:id="rId15"/>
    <p:sldId id="41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E4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0B20E0-6B7E-4F0F-A362-9515B2BCCBF3}" v="242" dt="2019-07-02T08:05:03.9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4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Berkeley" userId="3518c4a0-5c99-4880-b127-cb60ccf11a39" providerId="ADAL" clId="{B665710B-A12E-4CC8-8ACD-2DB27DAEC69D}"/>
  </pc:docChgLst>
  <pc:docChgLst>
    <pc:chgData name="Liz Axup" userId="f0cf2359-c867-42e7-8ac2-6b3e19dcb7ab" providerId="ADAL" clId="{87384AD8-A1F0-4EE7-8152-DAAE7E30A61E}"/>
  </pc:docChgLst>
  <pc:docChgLst>
    <pc:chgData name="Ashleigh Sobol" userId="8430f2a2-602f-4dde-a79b-412efd9dd8bf" providerId="ADAL" clId="{5C7D35B6-524E-44F9-A05C-6FFD665EEE39}"/>
  </pc:docChgLst>
  <pc:docChgLst>
    <pc:chgData name="Kyle Tidswell-Brown" userId="3518c4a0-5c99-4880-b127-cb60ccf11a39" providerId="ADAL" clId="{400B20E0-6B7E-4F0F-A362-9515B2BCCBF3}"/>
    <pc:docChg chg="undo custSel addSld delSld modSld">
      <pc:chgData name="Kyle Tidswell-Brown" userId="3518c4a0-5c99-4880-b127-cb60ccf11a39" providerId="ADAL" clId="{400B20E0-6B7E-4F0F-A362-9515B2BCCBF3}" dt="2019-07-02T08:05:04.859" v="867" actId="20577"/>
      <pc:docMkLst>
        <pc:docMk/>
      </pc:docMkLst>
      <pc:sldChg chg="modSp">
        <pc:chgData name="Kyle Tidswell-Brown" userId="3518c4a0-5c99-4880-b127-cb60ccf11a39" providerId="ADAL" clId="{400B20E0-6B7E-4F0F-A362-9515B2BCCBF3}" dt="2019-07-01T09:53:51.554" v="5" actId="20577"/>
        <pc:sldMkLst>
          <pc:docMk/>
          <pc:sldMk cId="2637481266" sldId="256"/>
        </pc:sldMkLst>
        <pc:spChg chg="mod">
          <ac:chgData name="Kyle Tidswell-Brown" userId="3518c4a0-5c99-4880-b127-cb60ccf11a39" providerId="ADAL" clId="{400B20E0-6B7E-4F0F-A362-9515B2BCCBF3}" dt="2019-07-01T09:53:51.554" v="5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400B20E0-6B7E-4F0F-A362-9515B2BCCBF3}" dt="2019-07-01T09:53:57.138" v="9" actId="20577"/>
        <pc:sldMkLst>
          <pc:docMk/>
          <pc:sldMk cId="3855900595" sldId="301"/>
        </pc:sldMkLst>
        <pc:spChg chg="mod">
          <ac:chgData name="Kyle Tidswell-Brown" userId="3518c4a0-5c99-4880-b127-cb60ccf11a39" providerId="ADAL" clId="{400B20E0-6B7E-4F0F-A362-9515B2BCCBF3}" dt="2019-07-01T09:53:57.138" v="9" actId="20577"/>
          <ac:spMkLst>
            <pc:docMk/>
            <pc:sldMk cId="3855900595" sldId="301"/>
            <ac:spMk id="19" creationId="{5252A847-DE45-4FA3-A1F8-EEBEB845FF8E}"/>
          </ac:spMkLst>
        </pc:spChg>
      </pc:sldChg>
      <pc:sldChg chg="addSp delSp modSp">
        <pc:chgData name="Kyle Tidswell-Brown" userId="3518c4a0-5c99-4880-b127-cb60ccf11a39" providerId="ADAL" clId="{400B20E0-6B7E-4F0F-A362-9515B2BCCBF3}" dt="2019-07-02T08:05:04.859" v="867" actId="20577"/>
        <pc:sldMkLst>
          <pc:docMk/>
          <pc:sldMk cId="273723392" sldId="308"/>
        </pc:sldMkLst>
        <pc:spChg chg="add mod">
          <ac:chgData name="Kyle Tidswell-Brown" userId="3518c4a0-5c99-4880-b127-cb60ccf11a39" providerId="ADAL" clId="{400B20E0-6B7E-4F0F-A362-9515B2BCCBF3}" dt="2019-07-02T07:54:51.837" v="722" actId="1076"/>
          <ac:spMkLst>
            <pc:docMk/>
            <pc:sldMk cId="273723392" sldId="308"/>
            <ac:spMk id="17" creationId="{4EF009AC-1865-48CC-9880-7F2A4AD7F07B}"/>
          </ac:spMkLst>
        </pc:spChg>
        <pc:spChg chg="add del mod">
          <ac:chgData name="Kyle Tidswell-Brown" userId="3518c4a0-5c99-4880-b127-cb60ccf11a39" providerId="ADAL" clId="{400B20E0-6B7E-4F0F-A362-9515B2BCCBF3}" dt="2019-07-02T07:54:15.107" v="719" actId="478"/>
          <ac:spMkLst>
            <pc:docMk/>
            <pc:sldMk cId="273723392" sldId="308"/>
            <ac:spMk id="18" creationId="{CA8C51CF-9034-4EF4-9751-569DFE81D64A}"/>
          </ac:spMkLst>
        </pc:spChg>
        <pc:spChg chg="mod">
          <ac:chgData name="Kyle Tidswell-Brown" userId="3518c4a0-5c99-4880-b127-cb60ccf11a39" providerId="ADAL" clId="{400B20E0-6B7E-4F0F-A362-9515B2BCCBF3}" dt="2019-07-02T08:01:58.748" v="843" actId="20577"/>
          <ac:spMkLst>
            <pc:docMk/>
            <pc:sldMk cId="273723392" sldId="308"/>
            <ac:spMk id="19" creationId="{5252A847-DE45-4FA3-A1F8-EEBEB845FF8E}"/>
          </ac:spMkLst>
        </pc:spChg>
        <pc:spChg chg="add mod">
          <ac:chgData name="Kyle Tidswell-Brown" userId="3518c4a0-5c99-4880-b127-cb60ccf11a39" providerId="ADAL" clId="{400B20E0-6B7E-4F0F-A362-9515B2BCCBF3}" dt="2019-07-02T07:54:51.837" v="722" actId="1076"/>
          <ac:spMkLst>
            <pc:docMk/>
            <pc:sldMk cId="273723392" sldId="308"/>
            <ac:spMk id="20" creationId="{5F8A179F-400F-4957-B385-E4240BF0103A}"/>
          </ac:spMkLst>
        </pc:spChg>
        <pc:spChg chg="add mod">
          <ac:chgData name="Kyle Tidswell-Brown" userId="3518c4a0-5c99-4880-b127-cb60ccf11a39" providerId="ADAL" clId="{400B20E0-6B7E-4F0F-A362-9515B2BCCBF3}" dt="2019-07-02T07:54:51.837" v="722" actId="1076"/>
          <ac:spMkLst>
            <pc:docMk/>
            <pc:sldMk cId="273723392" sldId="308"/>
            <ac:spMk id="21" creationId="{487E0F47-8496-4573-B79A-823F8B06F401}"/>
          </ac:spMkLst>
        </pc:spChg>
        <pc:spChg chg="add mod">
          <ac:chgData name="Kyle Tidswell-Brown" userId="3518c4a0-5c99-4880-b127-cb60ccf11a39" providerId="ADAL" clId="{400B20E0-6B7E-4F0F-A362-9515B2BCCBF3}" dt="2019-07-02T07:54:51.837" v="722" actId="1076"/>
          <ac:spMkLst>
            <pc:docMk/>
            <pc:sldMk cId="273723392" sldId="308"/>
            <ac:spMk id="22" creationId="{4188380E-A6C1-460B-9EDD-4585065CF584}"/>
          </ac:spMkLst>
        </pc:spChg>
        <pc:spChg chg="add mod">
          <ac:chgData name="Kyle Tidswell-Brown" userId="3518c4a0-5c99-4880-b127-cb60ccf11a39" providerId="ADAL" clId="{400B20E0-6B7E-4F0F-A362-9515B2BCCBF3}" dt="2019-07-02T07:56:23.488" v="754" actId="1038"/>
          <ac:spMkLst>
            <pc:docMk/>
            <pc:sldMk cId="273723392" sldId="308"/>
            <ac:spMk id="24" creationId="{BA662D5C-2E28-452C-B342-2F2AB9F94FF5}"/>
          </ac:spMkLst>
        </pc:spChg>
        <pc:spChg chg="add mod">
          <ac:chgData name="Kyle Tidswell-Brown" userId="3518c4a0-5c99-4880-b127-cb60ccf11a39" providerId="ADAL" clId="{400B20E0-6B7E-4F0F-A362-9515B2BCCBF3}" dt="2019-07-02T07:56:23.488" v="754" actId="1038"/>
          <ac:spMkLst>
            <pc:docMk/>
            <pc:sldMk cId="273723392" sldId="308"/>
            <ac:spMk id="25" creationId="{E6F3BF13-919E-41F8-821C-BC0F010D6872}"/>
          </ac:spMkLst>
        </pc:spChg>
        <pc:spChg chg="add mod">
          <ac:chgData name="Kyle Tidswell-Brown" userId="3518c4a0-5c99-4880-b127-cb60ccf11a39" providerId="ADAL" clId="{400B20E0-6B7E-4F0F-A362-9515B2BCCBF3}" dt="2019-07-02T07:56:33.455" v="758" actId="1038"/>
          <ac:spMkLst>
            <pc:docMk/>
            <pc:sldMk cId="273723392" sldId="308"/>
            <ac:spMk id="26" creationId="{4FC23E12-F74A-4DC6-80B8-AE717C5BE864}"/>
          </ac:spMkLst>
        </pc:spChg>
        <pc:spChg chg="add mod">
          <ac:chgData name="Kyle Tidswell-Brown" userId="3518c4a0-5c99-4880-b127-cb60ccf11a39" providerId="ADAL" clId="{400B20E0-6B7E-4F0F-A362-9515B2BCCBF3}" dt="2019-07-02T07:56:33.455" v="758" actId="1038"/>
          <ac:spMkLst>
            <pc:docMk/>
            <pc:sldMk cId="273723392" sldId="308"/>
            <ac:spMk id="27" creationId="{1BEA3F01-BCB6-443A-BA64-F02803B1C76A}"/>
          </ac:spMkLst>
        </pc:spChg>
        <pc:spChg chg="add mod">
          <ac:chgData name="Kyle Tidswell-Brown" userId="3518c4a0-5c99-4880-b127-cb60ccf11a39" providerId="ADAL" clId="{400B20E0-6B7E-4F0F-A362-9515B2BCCBF3}" dt="2019-07-02T07:59:12.630" v="811" actId="1076"/>
          <ac:spMkLst>
            <pc:docMk/>
            <pc:sldMk cId="273723392" sldId="308"/>
            <ac:spMk id="29" creationId="{BE2A8720-DF87-4C06-8723-3DF2B1A3B9BD}"/>
          </ac:spMkLst>
        </pc:spChg>
        <pc:spChg chg="add mod">
          <ac:chgData name="Kyle Tidswell-Brown" userId="3518c4a0-5c99-4880-b127-cb60ccf11a39" providerId="ADAL" clId="{400B20E0-6B7E-4F0F-A362-9515B2BCCBF3}" dt="2019-07-02T07:59:19.113" v="812" actId="1036"/>
          <ac:spMkLst>
            <pc:docMk/>
            <pc:sldMk cId="273723392" sldId="308"/>
            <ac:spMk id="30" creationId="{06E71228-5744-4C13-A962-D45028CF374D}"/>
          </ac:spMkLst>
        </pc:spChg>
        <pc:spChg chg="add mod">
          <ac:chgData name="Kyle Tidswell-Brown" userId="3518c4a0-5c99-4880-b127-cb60ccf11a39" providerId="ADAL" clId="{400B20E0-6B7E-4F0F-A362-9515B2BCCBF3}" dt="2019-07-02T07:59:12.630" v="811" actId="1076"/>
          <ac:spMkLst>
            <pc:docMk/>
            <pc:sldMk cId="273723392" sldId="308"/>
            <ac:spMk id="31" creationId="{7CFAEA80-5731-4202-95ED-C1AAA5491513}"/>
          </ac:spMkLst>
        </pc:spChg>
        <pc:graphicFrameChg chg="del">
          <ac:chgData name="Kyle Tidswell-Brown" userId="3518c4a0-5c99-4880-b127-cb60ccf11a39" providerId="ADAL" clId="{400B20E0-6B7E-4F0F-A362-9515B2BCCBF3}" dt="2019-07-02T07:54:13.214" v="718" actId="478"/>
          <ac:graphicFrameMkLst>
            <pc:docMk/>
            <pc:sldMk cId="273723392" sldId="308"/>
            <ac:graphicFrameMk id="13" creationId="{D51EE698-DBA9-42F2-B277-44580D42F707}"/>
          </ac:graphicFrameMkLst>
        </pc:graphicFrameChg>
        <pc:graphicFrameChg chg="add mod modGraphic">
          <ac:chgData name="Kyle Tidswell-Brown" userId="3518c4a0-5c99-4880-b127-cb60ccf11a39" providerId="ADAL" clId="{400B20E0-6B7E-4F0F-A362-9515B2BCCBF3}" dt="2019-07-02T08:03:46.410" v="862"/>
          <ac:graphicFrameMkLst>
            <pc:docMk/>
            <pc:sldMk cId="273723392" sldId="308"/>
            <ac:graphicFrameMk id="14" creationId="{56C19B68-6CBF-4AB8-8591-7448AF5A13B0}"/>
          </ac:graphicFrameMkLst>
        </pc:graphicFrameChg>
        <pc:graphicFrameChg chg="del mod">
          <ac:chgData name="Kyle Tidswell-Brown" userId="3518c4a0-5c99-4880-b127-cb60ccf11a39" providerId="ADAL" clId="{400B20E0-6B7E-4F0F-A362-9515B2BCCBF3}" dt="2019-07-02T07:56:36.798" v="759" actId="478"/>
          <ac:graphicFrameMkLst>
            <pc:docMk/>
            <pc:sldMk cId="273723392" sldId="308"/>
            <ac:graphicFrameMk id="15" creationId="{1FB03A30-1BD2-479B-82A1-C94D20FF93E5}"/>
          </ac:graphicFrameMkLst>
        </pc:graphicFrameChg>
        <pc:graphicFrameChg chg="del">
          <ac:chgData name="Kyle Tidswell-Brown" userId="3518c4a0-5c99-4880-b127-cb60ccf11a39" providerId="ADAL" clId="{400B20E0-6B7E-4F0F-A362-9515B2BCCBF3}" dt="2019-07-02T07:59:03.482" v="810" actId="478"/>
          <ac:graphicFrameMkLst>
            <pc:docMk/>
            <pc:sldMk cId="273723392" sldId="308"/>
            <ac:graphicFrameMk id="16" creationId="{76F05D3D-E9B2-45CA-AEFE-CCFED34230A4}"/>
          </ac:graphicFrameMkLst>
        </pc:graphicFrameChg>
        <pc:graphicFrameChg chg="add mod modGraphic">
          <ac:chgData name="Kyle Tidswell-Brown" userId="3518c4a0-5c99-4880-b127-cb60ccf11a39" providerId="ADAL" clId="{400B20E0-6B7E-4F0F-A362-9515B2BCCBF3}" dt="2019-07-02T08:05:04.859" v="867" actId="20577"/>
          <ac:graphicFrameMkLst>
            <pc:docMk/>
            <pc:sldMk cId="273723392" sldId="308"/>
            <ac:graphicFrameMk id="23" creationId="{66C17645-8FDA-4CAA-AA8B-D40D61974793}"/>
          </ac:graphicFrameMkLst>
        </pc:graphicFrameChg>
        <pc:graphicFrameChg chg="add mod modGraphic">
          <ac:chgData name="Kyle Tidswell-Brown" userId="3518c4a0-5c99-4880-b127-cb60ccf11a39" providerId="ADAL" clId="{400B20E0-6B7E-4F0F-A362-9515B2BCCBF3}" dt="2019-07-02T07:59:12.630" v="811" actId="1076"/>
          <ac:graphicFrameMkLst>
            <pc:docMk/>
            <pc:sldMk cId="273723392" sldId="308"/>
            <ac:graphicFrameMk id="28" creationId="{CAF19859-B727-4FC5-8194-3EB7BD766352}"/>
          </ac:graphicFrameMkLst>
        </pc:graphicFrameChg>
        <pc:picChg chg="mod">
          <ac:chgData name="Kyle Tidswell-Brown" userId="3518c4a0-5c99-4880-b127-cb60ccf11a39" providerId="ADAL" clId="{400B20E0-6B7E-4F0F-A362-9515B2BCCBF3}" dt="2019-07-02T07:54:10.370" v="717" actId="1076"/>
          <ac:picMkLst>
            <pc:docMk/>
            <pc:sldMk cId="273723392" sldId="308"/>
            <ac:picMk id="8" creationId="{D9426B6B-94AA-4D9B-BC63-8F0BC9ED5115}"/>
          </ac:picMkLst>
        </pc:picChg>
      </pc:sldChg>
      <pc:sldChg chg="modSp">
        <pc:chgData name="Kyle Tidswell-Brown" userId="3518c4a0-5c99-4880-b127-cb60ccf11a39" providerId="ADAL" clId="{400B20E0-6B7E-4F0F-A362-9515B2BCCBF3}" dt="2019-07-01T10:13:51.711" v="185" actId="12788"/>
        <pc:sldMkLst>
          <pc:docMk/>
          <pc:sldMk cId="1071900124" sldId="355"/>
        </pc:sldMkLst>
        <pc:spChg chg="mod">
          <ac:chgData name="Kyle Tidswell-Brown" userId="3518c4a0-5c99-4880-b127-cb60ccf11a39" providerId="ADAL" clId="{400B20E0-6B7E-4F0F-A362-9515B2BCCBF3}" dt="2019-07-01T10:13:16.621" v="171" actId="122"/>
          <ac:spMkLst>
            <pc:docMk/>
            <pc:sldMk cId="1071900124" sldId="355"/>
            <ac:spMk id="19" creationId="{5252A847-DE45-4FA3-A1F8-EEBEB845FF8E}"/>
          </ac:spMkLst>
        </pc:spChg>
        <pc:graphicFrameChg chg="mod modGraphic">
          <ac:chgData name="Kyle Tidswell-Brown" userId="3518c4a0-5c99-4880-b127-cb60ccf11a39" providerId="ADAL" clId="{400B20E0-6B7E-4F0F-A362-9515B2BCCBF3}" dt="2019-07-01T10:13:51.711" v="185" actId="12788"/>
          <ac:graphicFrameMkLst>
            <pc:docMk/>
            <pc:sldMk cId="1071900124" sldId="355"/>
            <ac:graphicFrameMk id="16" creationId="{97EB0F44-A96A-4F4B-A4E2-D8513F50FD17}"/>
          </ac:graphicFrameMkLst>
        </pc:graphicFrameChg>
      </pc:sldChg>
      <pc:sldChg chg="modSp del">
        <pc:chgData name="Kyle Tidswell-Brown" userId="3518c4a0-5c99-4880-b127-cb60ccf11a39" providerId="ADAL" clId="{400B20E0-6B7E-4F0F-A362-9515B2BCCBF3}" dt="2019-07-02T08:02:22.747" v="845" actId="2696"/>
        <pc:sldMkLst>
          <pc:docMk/>
          <pc:sldMk cId="3133867906" sldId="361"/>
        </pc:sldMkLst>
        <pc:spChg chg="mod">
          <ac:chgData name="Kyle Tidswell-Brown" userId="3518c4a0-5c99-4880-b127-cb60ccf11a39" providerId="ADAL" clId="{400B20E0-6B7E-4F0F-A362-9515B2BCCBF3}" dt="2019-07-02T07:52:15.230" v="676" actId="13926"/>
          <ac:spMkLst>
            <pc:docMk/>
            <pc:sldMk cId="3133867906" sldId="361"/>
            <ac:spMk id="19" creationId="{5252A847-DE45-4FA3-A1F8-EEBEB845FF8E}"/>
          </ac:spMkLst>
        </pc:spChg>
      </pc:sldChg>
      <pc:sldChg chg="addSp delSp modSp">
        <pc:chgData name="Kyle Tidswell-Brown" userId="3518c4a0-5c99-4880-b127-cb60ccf11a39" providerId="ADAL" clId="{400B20E0-6B7E-4F0F-A362-9515B2BCCBF3}" dt="2019-07-02T07:44:55.706" v="453" actId="478"/>
        <pc:sldMkLst>
          <pc:docMk/>
          <pc:sldMk cId="776429910" sldId="362"/>
        </pc:sldMkLst>
        <pc:spChg chg="del mod">
          <ac:chgData name="Kyle Tidswell-Brown" userId="3518c4a0-5c99-4880-b127-cb60ccf11a39" providerId="ADAL" clId="{400B20E0-6B7E-4F0F-A362-9515B2BCCBF3}" dt="2019-07-01T13:45:48.317" v="273" actId="478"/>
          <ac:spMkLst>
            <pc:docMk/>
            <pc:sldMk cId="776429910" sldId="362"/>
            <ac:spMk id="7" creationId="{AC7C970D-2ADC-4DC1-ABDF-68C134276443}"/>
          </ac:spMkLst>
        </pc:spChg>
        <pc:spChg chg="add">
          <ac:chgData name="Kyle Tidswell-Brown" userId="3518c4a0-5c99-4880-b127-cb60ccf11a39" providerId="ADAL" clId="{400B20E0-6B7E-4F0F-A362-9515B2BCCBF3}" dt="2019-07-01T13:45:53.692" v="274"/>
          <ac:spMkLst>
            <pc:docMk/>
            <pc:sldMk cId="776429910" sldId="362"/>
            <ac:spMk id="14" creationId="{7E9C6CD3-3601-4742-8186-24F8E34E6B75}"/>
          </ac:spMkLst>
        </pc:spChg>
        <pc:graphicFrameChg chg="del">
          <ac:chgData name="Kyle Tidswell-Brown" userId="3518c4a0-5c99-4880-b127-cb60ccf11a39" providerId="ADAL" clId="{400B20E0-6B7E-4F0F-A362-9515B2BCCBF3}" dt="2019-07-01T13:45:43.321" v="270" actId="478"/>
          <ac:graphicFrameMkLst>
            <pc:docMk/>
            <pc:sldMk cId="776429910" sldId="362"/>
            <ac:graphicFrameMk id="9" creationId="{9A5EA950-12EC-4BC1-93EB-1BB5FC1800B3}"/>
          </ac:graphicFrameMkLst>
        </pc:graphicFrameChg>
        <pc:graphicFrameChg chg="add del modGraphic">
          <ac:chgData name="Kyle Tidswell-Brown" userId="3518c4a0-5c99-4880-b127-cb60ccf11a39" providerId="ADAL" clId="{400B20E0-6B7E-4F0F-A362-9515B2BCCBF3}" dt="2019-07-02T07:44:55.706" v="453" actId="478"/>
          <ac:graphicFrameMkLst>
            <pc:docMk/>
            <pc:sldMk cId="776429910" sldId="362"/>
            <ac:graphicFrameMk id="13" creationId="{2874B092-F42D-428A-BF29-32FD3E7C4661}"/>
          </ac:graphicFrameMkLst>
        </pc:graphicFrameChg>
      </pc:sldChg>
      <pc:sldChg chg="modSp">
        <pc:chgData name="Kyle Tidswell-Brown" userId="3518c4a0-5c99-4880-b127-cb60ccf11a39" providerId="ADAL" clId="{400B20E0-6B7E-4F0F-A362-9515B2BCCBF3}" dt="2019-07-01T13:50:54.643" v="347" actId="1035"/>
        <pc:sldMkLst>
          <pc:docMk/>
          <pc:sldMk cId="1018804496" sldId="364"/>
        </pc:sldMkLst>
        <pc:graphicFrameChg chg="mod">
          <ac:chgData name="Kyle Tidswell-Brown" userId="3518c4a0-5c99-4880-b127-cb60ccf11a39" providerId="ADAL" clId="{400B20E0-6B7E-4F0F-A362-9515B2BCCBF3}" dt="2019-07-01T13:50:54.643" v="347" actId="1035"/>
          <ac:graphicFrameMkLst>
            <pc:docMk/>
            <pc:sldMk cId="1018804496" sldId="364"/>
            <ac:graphicFrameMk id="18" creationId="{1ABD69B1-C0F7-40D4-AD5D-C348651BD6FD}"/>
          </ac:graphicFrameMkLst>
        </pc:graphicFrameChg>
        <pc:graphicFrameChg chg="mod">
          <ac:chgData name="Kyle Tidswell-Brown" userId="3518c4a0-5c99-4880-b127-cb60ccf11a39" providerId="ADAL" clId="{400B20E0-6B7E-4F0F-A362-9515B2BCCBF3}" dt="2019-07-01T13:50:54.643" v="347" actId="1035"/>
          <ac:graphicFrameMkLst>
            <pc:docMk/>
            <pc:sldMk cId="1018804496" sldId="364"/>
            <ac:graphicFrameMk id="33" creationId="{A257AC2C-008B-471B-84E9-37B53701C15E}"/>
          </ac:graphicFrameMkLst>
        </pc:graphicFrameChg>
      </pc:sldChg>
      <pc:sldChg chg="addSp delSp modSp">
        <pc:chgData name="Kyle Tidswell-Brown" userId="3518c4a0-5c99-4880-b127-cb60ccf11a39" providerId="ADAL" clId="{400B20E0-6B7E-4F0F-A362-9515B2BCCBF3}" dt="2019-07-01T14:15:07.526" v="452" actId="1076"/>
        <pc:sldMkLst>
          <pc:docMk/>
          <pc:sldMk cId="1822905534" sldId="365"/>
        </pc:sldMkLst>
        <pc:spChg chg="add del mod">
          <ac:chgData name="Kyle Tidswell-Brown" userId="3518c4a0-5c99-4880-b127-cb60ccf11a39" providerId="ADAL" clId="{400B20E0-6B7E-4F0F-A362-9515B2BCCBF3}" dt="2019-07-01T13:45:22.392" v="259" actId="478"/>
          <ac:spMkLst>
            <pc:docMk/>
            <pc:sldMk cId="1822905534" sldId="365"/>
            <ac:spMk id="2" creationId="{FD4CCCBD-4CC7-4465-B9AE-BB10547A2939}"/>
          </ac:spMkLst>
        </pc:spChg>
        <pc:spChg chg="add mod">
          <ac:chgData name="Kyle Tidswell-Brown" userId="3518c4a0-5c99-4880-b127-cb60ccf11a39" providerId="ADAL" clId="{400B20E0-6B7E-4F0F-A362-9515B2BCCBF3}" dt="2019-07-01T14:15:00.823" v="451" actId="1038"/>
          <ac:spMkLst>
            <pc:docMk/>
            <pc:sldMk cId="1822905534" sldId="365"/>
            <ac:spMk id="3" creationId="{8A60D05F-3041-488C-822B-78C26A41E174}"/>
          </ac:spMkLst>
        </pc:spChg>
        <pc:spChg chg="mod">
          <ac:chgData name="Kyle Tidswell-Brown" userId="3518c4a0-5c99-4880-b127-cb60ccf11a39" providerId="ADAL" clId="{400B20E0-6B7E-4F0F-A362-9515B2BCCBF3}" dt="2019-07-01T13:45:34.242" v="269" actId="12788"/>
          <ac:spMkLst>
            <pc:docMk/>
            <pc:sldMk cId="1822905534" sldId="365"/>
            <ac:spMk id="7" creationId="{AC7C970D-2ADC-4DC1-ABDF-68C134276443}"/>
          </ac:spMkLst>
        </pc:spChg>
        <pc:spChg chg="add mod">
          <ac:chgData name="Kyle Tidswell-Brown" userId="3518c4a0-5c99-4880-b127-cb60ccf11a39" providerId="ADAL" clId="{400B20E0-6B7E-4F0F-A362-9515B2BCCBF3}" dt="2019-07-01T14:15:07.526" v="452" actId="1076"/>
          <ac:spMkLst>
            <pc:docMk/>
            <pc:sldMk cId="1822905534" sldId="365"/>
            <ac:spMk id="15" creationId="{93D298BA-B5AE-4B0A-9221-2DC0E8C181A9}"/>
          </ac:spMkLst>
        </pc:spChg>
        <pc:spChg chg="mod">
          <ac:chgData name="Kyle Tidswell-Brown" userId="3518c4a0-5c99-4880-b127-cb60ccf11a39" providerId="ADAL" clId="{400B20E0-6B7E-4F0F-A362-9515B2BCCBF3}" dt="2019-07-01T10:02:36.285" v="80" actId="1076"/>
          <ac:spMkLst>
            <pc:docMk/>
            <pc:sldMk cId="1822905534" sldId="365"/>
            <ac:spMk id="19" creationId="{5252A847-DE45-4FA3-A1F8-EEBEB845FF8E}"/>
          </ac:spMkLst>
        </pc:spChg>
        <pc:graphicFrameChg chg="del">
          <ac:chgData name="Kyle Tidswell-Brown" userId="3518c4a0-5c99-4880-b127-cb60ccf11a39" providerId="ADAL" clId="{400B20E0-6B7E-4F0F-A362-9515B2BCCBF3}" dt="2019-07-01T10:03:41.687" v="130" actId="478"/>
          <ac:graphicFrameMkLst>
            <pc:docMk/>
            <pc:sldMk cId="1822905534" sldId="365"/>
            <ac:graphicFrameMk id="9" creationId="{9A5EA950-12EC-4BC1-93EB-1BB5FC1800B3}"/>
          </ac:graphicFrameMkLst>
        </pc:graphicFrameChg>
        <pc:graphicFrameChg chg="add del mod modGraphic">
          <ac:chgData name="Kyle Tidswell-Brown" userId="3518c4a0-5c99-4880-b127-cb60ccf11a39" providerId="ADAL" clId="{400B20E0-6B7E-4F0F-A362-9515B2BCCBF3}" dt="2019-07-01T13:45:12.885" v="257" actId="478"/>
          <ac:graphicFrameMkLst>
            <pc:docMk/>
            <pc:sldMk cId="1822905534" sldId="365"/>
            <ac:graphicFrameMk id="13" creationId="{49E89F29-0EE8-4DEA-9049-098F21FEE19C}"/>
          </ac:graphicFrameMkLst>
        </pc:graphicFrameChg>
        <pc:graphicFrameChg chg="add mod modGraphic">
          <ac:chgData name="Kyle Tidswell-Brown" userId="3518c4a0-5c99-4880-b127-cb60ccf11a39" providerId="ADAL" clId="{400B20E0-6B7E-4F0F-A362-9515B2BCCBF3}" dt="2019-07-01T13:56:17.963" v="435" actId="2164"/>
          <ac:graphicFrameMkLst>
            <pc:docMk/>
            <pc:sldMk cId="1822905534" sldId="365"/>
            <ac:graphicFrameMk id="14" creationId="{7FCB4BD3-9917-4748-B842-66F4C4B890F0}"/>
          </ac:graphicFrameMkLst>
        </pc:graphicFrameChg>
      </pc:sldChg>
      <pc:sldChg chg="addSp delSp modSp">
        <pc:chgData name="Kyle Tidswell-Brown" userId="3518c4a0-5c99-4880-b127-cb60ccf11a39" providerId="ADAL" clId="{400B20E0-6B7E-4F0F-A362-9515B2BCCBF3}" dt="2019-07-02T07:50:59.729" v="665" actId="478"/>
        <pc:sldMkLst>
          <pc:docMk/>
          <pc:sldMk cId="902431903" sldId="368"/>
        </pc:sldMkLst>
        <pc:spChg chg="add mod">
          <ac:chgData name="Kyle Tidswell-Brown" userId="3518c4a0-5c99-4880-b127-cb60ccf11a39" providerId="ADAL" clId="{400B20E0-6B7E-4F0F-A362-9515B2BCCBF3}" dt="2019-07-02T07:50:49.757" v="658" actId="1037"/>
          <ac:spMkLst>
            <pc:docMk/>
            <pc:sldMk cId="902431903" sldId="368"/>
            <ac:spMk id="15" creationId="{B669D62B-F6A9-4A9D-A62E-B7CE729E9292}"/>
          </ac:spMkLst>
        </pc:spChg>
        <pc:spChg chg="add del mod">
          <ac:chgData name="Kyle Tidswell-Brown" userId="3518c4a0-5c99-4880-b127-cb60ccf11a39" providerId="ADAL" clId="{400B20E0-6B7E-4F0F-A362-9515B2BCCBF3}" dt="2019-07-02T07:50:36.216" v="655" actId="478"/>
          <ac:spMkLst>
            <pc:docMk/>
            <pc:sldMk cId="902431903" sldId="368"/>
            <ac:spMk id="16" creationId="{4DC6CE16-FDD1-446E-A2E8-5400AD9CF5EB}"/>
          </ac:spMkLst>
        </pc:spChg>
        <pc:spChg chg="add mod">
          <ac:chgData name="Kyle Tidswell-Brown" userId="3518c4a0-5c99-4880-b127-cb60ccf11a39" providerId="ADAL" clId="{400B20E0-6B7E-4F0F-A362-9515B2BCCBF3}" dt="2019-07-02T07:50:56.642" v="664" actId="1038"/>
          <ac:spMkLst>
            <pc:docMk/>
            <pc:sldMk cId="902431903" sldId="368"/>
            <ac:spMk id="17" creationId="{8B95D278-0118-4ECC-A488-A25059CA2F5A}"/>
          </ac:spMkLst>
        </pc:spChg>
        <pc:spChg chg="mod">
          <ac:chgData name="Kyle Tidswell-Brown" userId="3518c4a0-5c99-4880-b127-cb60ccf11a39" providerId="ADAL" clId="{400B20E0-6B7E-4F0F-A362-9515B2BCCBF3}" dt="2019-07-01T13:51:33.821" v="400" actId="20577"/>
          <ac:spMkLst>
            <pc:docMk/>
            <pc:sldMk cId="902431903" sldId="368"/>
            <ac:spMk id="19" creationId="{5252A847-DE45-4FA3-A1F8-EEBEB845FF8E}"/>
          </ac:spMkLst>
        </pc:spChg>
        <pc:graphicFrameChg chg="add del mod">
          <ac:chgData name="Kyle Tidswell-Brown" userId="3518c4a0-5c99-4880-b127-cb60ccf11a39" providerId="ADAL" clId="{400B20E0-6B7E-4F0F-A362-9515B2BCCBF3}" dt="2019-07-02T07:49:51.239" v="613" actId="478"/>
          <ac:graphicFrameMkLst>
            <pc:docMk/>
            <pc:sldMk cId="902431903" sldId="368"/>
            <ac:graphicFrameMk id="9" creationId="{DB48662D-BCD8-4D31-AFA0-883B662709F3}"/>
          </ac:graphicFrameMkLst>
        </pc:graphicFrameChg>
        <pc:graphicFrameChg chg="del mod">
          <ac:chgData name="Kyle Tidswell-Brown" userId="3518c4a0-5c99-4880-b127-cb60ccf11a39" providerId="ADAL" clId="{400B20E0-6B7E-4F0F-A362-9515B2BCCBF3}" dt="2019-07-02T07:50:59.729" v="665" actId="478"/>
          <ac:graphicFrameMkLst>
            <pc:docMk/>
            <pc:sldMk cId="902431903" sldId="368"/>
            <ac:graphicFrameMk id="13" creationId="{AEE79D6F-DD98-450C-BA07-C828D363EE2B}"/>
          </ac:graphicFrameMkLst>
        </pc:graphicFrameChg>
        <pc:graphicFrameChg chg="add mod modGraphic">
          <ac:chgData name="Kyle Tidswell-Brown" userId="3518c4a0-5c99-4880-b127-cb60ccf11a39" providerId="ADAL" clId="{400B20E0-6B7E-4F0F-A362-9515B2BCCBF3}" dt="2019-07-02T07:50:29.873" v="654"/>
          <ac:graphicFrameMkLst>
            <pc:docMk/>
            <pc:sldMk cId="902431903" sldId="368"/>
            <ac:graphicFrameMk id="14" creationId="{1D34D2DD-90BD-43B0-A71D-62FC2F446EFB}"/>
          </ac:graphicFrameMkLst>
        </pc:graphicFrameChg>
      </pc:sldChg>
      <pc:sldChg chg="addSp delSp modSp">
        <pc:chgData name="Kyle Tidswell-Brown" userId="3518c4a0-5c99-4880-b127-cb60ccf11a39" providerId="ADAL" clId="{400B20E0-6B7E-4F0F-A362-9515B2BCCBF3}" dt="2019-07-02T07:48:32.748" v="604" actId="478"/>
        <pc:sldMkLst>
          <pc:docMk/>
          <pc:sldMk cId="2921663603" sldId="382"/>
        </pc:sldMkLst>
        <pc:spChg chg="add del mod">
          <ac:chgData name="Kyle Tidswell-Brown" userId="3518c4a0-5c99-4880-b127-cb60ccf11a39" providerId="ADAL" clId="{400B20E0-6B7E-4F0F-A362-9515B2BCCBF3}" dt="2019-07-02T07:45:47.092" v="465"/>
          <ac:spMkLst>
            <pc:docMk/>
            <pc:sldMk cId="2921663603" sldId="382"/>
            <ac:spMk id="12" creationId="{7D26CC45-BD62-41E5-9080-3B9E41D038AC}"/>
          </ac:spMkLst>
        </pc:spChg>
        <pc:spChg chg="add del mod">
          <ac:chgData name="Kyle Tidswell-Brown" userId="3518c4a0-5c99-4880-b127-cb60ccf11a39" providerId="ADAL" clId="{400B20E0-6B7E-4F0F-A362-9515B2BCCBF3}" dt="2019-07-02T07:45:47.092" v="465"/>
          <ac:spMkLst>
            <pc:docMk/>
            <pc:sldMk cId="2921663603" sldId="382"/>
            <ac:spMk id="15" creationId="{DED45071-40AD-4D53-A111-6237AA997F25}"/>
          </ac:spMkLst>
        </pc:spChg>
        <pc:spChg chg="add del">
          <ac:chgData name="Kyle Tidswell-Brown" userId="3518c4a0-5c99-4880-b127-cb60ccf11a39" providerId="ADAL" clId="{400B20E0-6B7E-4F0F-A362-9515B2BCCBF3}" dt="2019-07-02T07:46:54.175" v="486" actId="478"/>
          <ac:spMkLst>
            <pc:docMk/>
            <pc:sldMk cId="2921663603" sldId="382"/>
            <ac:spMk id="17" creationId="{8F1C05ED-EF22-48DE-BB8E-0AE2349C0886}"/>
          </ac:spMkLst>
        </pc:spChg>
        <pc:spChg chg="add mod">
          <ac:chgData name="Kyle Tidswell-Brown" userId="3518c4a0-5c99-4880-b127-cb60ccf11a39" providerId="ADAL" clId="{400B20E0-6B7E-4F0F-A362-9515B2BCCBF3}" dt="2019-07-02T07:46:42.639" v="481" actId="1037"/>
          <ac:spMkLst>
            <pc:docMk/>
            <pc:sldMk cId="2921663603" sldId="382"/>
            <ac:spMk id="18" creationId="{7D863810-7EAB-4831-88FE-56A0CFFC88CA}"/>
          </ac:spMkLst>
        </pc:spChg>
        <pc:spChg chg="mod">
          <ac:chgData name="Kyle Tidswell-Brown" userId="3518c4a0-5c99-4880-b127-cb60ccf11a39" providerId="ADAL" clId="{400B20E0-6B7E-4F0F-A362-9515B2BCCBF3}" dt="2019-07-01T13:50:18.327" v="323" actId="20577"/>
          <ac:spMkLst>
            <pc:docMk/>
            <pc:sldMk cId="2921663603" sldId="382"/>
            <ac:spMk id="19" creationId="{5252A847-DE45-4FA3-A1F8-EEBEB845FF8E}"/>
          </ac:spMkLst>
        </pc:spChg>
        <pc:spChg chg="add mod">
          <ac:chgData name="Kyle Tidswell-Brown" userId="3518c4a0-5c99-4880-b127-cb60ccf11a39" providerId="ADAL" clId="{400B20E0-6B7E-4F0F-A362-9515B2BCCBF3}" dt="2019-07-02T07:46:48.737" v="485" actId="1038"/>
          <ac:spMkLst>
            <pc:docMk/>
            <pc:sldMk cId="2921663603" sldId="382"/>
            <ac:spMk id="20" creationId="{A876D85B-3DCE-4322-8632-C1CE93AC5F4F}"/>
          </ac:spMkLst>
        </pc:spChg>
        <pc:spChg chg="add mod">
          <ac:chgData name="Kyle Tidswell-Brown" userId="3518c4a0-5c99-4880-b127-cb60ccf11a39" providerId="ADAL" clId="{400B20E0-6B7E-4F0F-A362-9515B2BCCBF3}" dt="2019-07-02T07:47:06.986" v="492" actId="1036"/>
          <ac:spMkLst>
            <pc:docMk/>
            <pc:sldMk cId="2921663603" sldId="382"/>
            <ac:spMk id="21" creationId="{3BBFA722-3FD1-46F8-9951-8D4C6E5762B3}"/>
          </ac:spMkLst>
        </pc:spChg>
        <pc:spChg chg="add mod">
          <ac:chgData name="Kyle Tidswell-Brown" userId="3518c4a0-5c99-4880-b127-cb60ccf11a39" providerId="ADAL" clId="{400B20E0-6B7E-4F0F-A362-9515B2BCCBF3}" dt="2019-07-02T07:47:06.986" v="492" actId="1036"/>
          <ac:spMkLst>
            <pc:docMk/>
            <pc:sldMk cId="2921663603" sldId="382"/>
            <ac:spMk id="22" creationId="{2398A2B2-5CA0-42B7-9825-526C3604FF01}"/>
          </ac:spMkLst>
        </pc:spChg>
        <pc:spChg chg="add mod">
          <ac:chgData name="Kyle Tidswell-Brown" userId="3518c4a0-5c99-4880-b127-cb60ccf11a39" providerId="ADAL" clId="{400B20E0-6B7E-4F0F-A362-9515B2BCCBF3}" dt="2019-07-02T07:48:29.656" v="603" actId="1038"/>
          <ac:spMkLst>
            <pc:docMk/>
            <pc:sldMk cId="2921663603" sldId="382"/>
            <ac:spMk id="24" creationId="{82B50BD5-0DAC-4C7B-BD82-7C1DFF695FF3}"/>
          </ac:spMkLst>
        </pc:spChg>
        <pc:spChg chg="add mod">
          <ac:chgData name="Kyle Tidswell-Brown" userId="3518c4a0-5c99-4880-b127-cb60ccf11a39" providerId="ADAL" clId="{400B20E0-6B7E-4F0F-A362-9515B2BCCBF3}" dt="2019-07-02T07:48:29.656" v="603" actId="1038"/>
          <ac:spMkLst>
            <pc:docMk/>
            <pc:sldMk cId="2921663603" sldId="382"/>
            <ac:spMk id="25" creationId="{C12B277D-23CB-46A1-A991-F0150B47BF49}"/>
          </ac:spMkLst>
        </pc:spChg>
        <pc:spChg chg="add del mod">
          <ac:chgData name="Kyle Tidswell-Brown" userId="3518c4a0-5c99-4880-b127-cb60ccf11a39" providerId="ADAL" clId="{400B20E0-6B7E-4F0F-A362-9515B2BCCBF3}" dt="2019-07-02T07:48:17.398" v="562" actId="478"/>
          <ac:spMkLst>
            <pc:docMk/>
            <pc:sldMk cId="2921663603" sldId="382"/>
            <ac:spMk id="26" creationId="{CD2B2A3A-523B-4425-9460-A360D9D91773}"/>
          </ac:spMkLst>
        </pc:spChg>
        <pc:spChg chg="add mod">
          <ac:chgData name="Kyle Tidswell-Brown" userId="3518c4a0-5c99-4880-b127-cb60ccf11a39" providerId="ADAL" clId="{400B20E0-6B7E-4F0F-A362-9515B2BCCBF3}" dt="2019-07-02T07:48:12.845" v="561" actId="1037"/>
          <ac:spMkLst>
            <pc:docMk/>
            <pc:sldMk cId="2921663603" sldId="382"/>
            <ac:spMk id="27" creationId="{198B650B-412C-44B0-A634-4E5AEF00DAD8}"/>
          </ac:spMkLst>
        </pc:spChg>
        <pc:graphicFrameChg chg="add del mod modGraphic">
          <ac:chgData name="Kyle Tidswell-Brown" userId="3518c4a0-5c99-4880-b127-cb60ccf11a39" providerId="ADAL" clId="{400B20E0-6B7E-4F0F-A362-9515B2BCCBF3}" dt="2019-07-02T07:45:47.092" v="465"/>
          <ac:graphicFrameMkLst>
            <pc:docMk/>
            <pc:sldMk cId="2921663603" sldId="382"/>
            <ac:graphicFrameMk id="11" creationId="{B7A69941-8646-46DA-8763-9FD07286BDE4}"/>
          </ac:graphicFrameMkLst>
        </pc:graphicFrameChg>
        <pc:graphicFrameChg chg="del mod">
          <ac:chgData name="Kyle Tidswell-Brown" userId="3518c4a0-5c99-4880-b127-cb60ccf11a39" providerId="ADAL" clId="{400B20E0-6B7E-4F0F-A362-9515B2BCCBF3}" dt="2019-07-01T13:49:40.640" v="286" actId="478"/>
          <ac:graphicFrameMkLst>
            <pc:docMk/>
            <pc:sldMk cId="2921663603" sldId="382"/>
            <ac:graphicFrameMk id="11" creationId="{BAF20784-E069-4124-BB4F-A8CF4410434B}"/>
          </ac:graphicFrameMkLst>
        </pc:graphicFrameChg>
        <pc:graphicFrameChg chg="del mod">
          <ac:chgData name="Kyle Tidswell-Brown" userId="3518c4a0-5c99-4880-b127-cb60ccf11a39" providerId="ADAL" clId="{400B20E0-6B7E-4F0F-A362-9515B2BCCBF3}" dt="2019-07-01T13:50:01.640" v="291" actId="478"/>
          <ac:graphicFrameMkLst>
            <pc:docMk/>
            <pc:sldMk cId="2921663603" sldId="382"/>
            <ac:graphicFrameMk id="12" creationId="{07D3CFC4-BB6B-48B8-9E9B-53ECB9175270}"/>
          </ac:graphicFrameMkLst>
        </pc:graphicFrameChg>
        <pc:graphicFrameChg chg="add del mod modGraphic">
          <ac:chgData name="Kyle Tidswell-Brown" userId="3518c4a0-5c99-4880-b127-cb60ccf11a39" providerId="ADAL" clId="{400B20E0-6B7E-4F0F-A362-9515B2BCCBF3}" dt="2019-07-02T07:47:15.001" v="493" actId="478"/>
          <ac:graphicFrameMkLst>
            <pc:docMk/>
            <pc:sldMk cId="2921663603" sldId="382"/>
            <ac:graphicFrameMk id="13" creationId="{6CD3F25D-C2BF-46E7-82BB-EE58C8A84872}"/>
          </ac:graphicFrameMkLst>
        </pc:graphicFrameChg>
        <pc:graphicFrameChg chg="add del mod">
          <ac:chgData name="Kyle Tidswell-Brown" userId="3518c4a0-5c99-4880-b127-cb60ccf11a39" providerId="ADAL" clId="{400B20E0-6B7E-4F0F-A362-9515B2BCCBF3}" dt="2019-07-02T07:48:32.748" v="604" actId="478"/>
          <ac:graphicFrameMkLst>
            <pc:docMk/>
            <pc:sldMk cId="2921663603" sldId="382"/>
            <ac:graphicFrameMk id="14" creationId="{33862D8A-2C3C-4AC0-BCC8-58ABA2CA0434}"/>
          </ac:graphicFrameMkLst>
        </pc:graphicFrameChg>
        <pc:graphicFrameChg chg="add mod modGraphic">
          <ac:chgData name="Kyle Tidswell-Brown" userId="3518c4a0-5c99-4880-b127-cb60ccf11a39" providerId="ADAL" clId="{400B20E0-6B7E-4F0F-A362-9515B2BCCBF3}" dt="2019-07-02T07:46:26.793" v="473"/>
          <ac:graphicFrameMkLst>
            <pc:docMk/>
            <pc:sldMk cId="2921663603" sldId="382"/>
            <ac:graphicFrameMk id="16" creationId="{966345BB-0B73-4EAC-8E35-6CF5E90D2AF4}"/>
          </ac:graphicFrameMkLst>
        </pc:graphicFrameChg>
        <pc:graphicFrameChg chg="add mod">
          <ac:chgData name="Kyle Tidswell-Brown" userId="3518c4a0-5c99-4880-b127-cb60ccf11a39" providerId="ADAL" clId="{400B20E0-6B7E-4F0F-A362-9515B2BCCBF3}" dt="2019-07-02T07:48:01.470" v="510"/>
          <ac:graphicFrameMkLst>
            <pc:docMk/>
            <pc:sldMk cId="2921663603" sldId="382"/>
            <ac:graphicFrameMk id="23" creationId="{72984227-7110-4271-8470-86DB51A57499}"/>
          </ac:graphicFrameMkLst>
        </pc:graphicFrameChg>
      </pc:sldChg>
      <pc:sldChg chg="modSp del">
        <pc:chgData name="Kyle Tidswell-Brown" userId="3518c4a0-5c99-4880-b127-cb60ccf11a39" providerId="ADAL" clId="{400B20E0-6B7E-4F0F-A362-9515B2BCCBF3}" dt="2019-07-01T13:50:34.384" v="327" actId="2696"/>
        <pc:sldMkLst>
          <pc:docMk/>
          <pc:sldMk cId="1615143509" sldId="383"/>
        </pc:sldMkLst>
        <pc:spChg chg="mod">
          <ac:chgData name="Kyle Tidswell-Brown" userId="3518c4a0-5c99-4880-b127-cb60ccf11a39" providerId="ADAL" clId="{400B20E0-6B7E-4F0F-A362-9515B2BCCBF3}" dt="2019-07-01T10:07:38.512" v="166" actId="20577"/>
          <ac:spMkLst>
            <pc:docMk/>
            <pc:sldMk cId="1615143509" sldId="383"/>
            <ac:spMk id="19" creationId="{5252A847-DE45-4FA3-A1F8-EEBEB845FF8E}"/>
          </ac:spMkLst>
        </pc:spChg>
      </pc:sldChg>
      <pc:sldChg chg="addSp delSp">
        <pc:chgData name="Kyle Tidswell-Brown" userId="3518c4a0-5c99-4880-b127-cb60ccf11a39" providerId="ADAL" clId="{400B20E0-6B7E-4F0F-A362-9515B2BCCBF3}" dt="2019-07-01T13:51:03.302" v="349"/>
        <pc:sldMkLst>
          <pc:docMk/>
          <pc:sldMk cId="1439257119" sldId="384"/>
        </pc:sldMkLst>
        <pc:graphicFrameChg chg="add">
          <ac:chgData name="Kyle Tidswell-Brown" userId="3518c4a0-5c99-4880-b127-cb60ccf11a39" providerId="ADAL" clId="{400B20E0-6B7E-4F0F-A362-9515B2BCCBF3}" dt="2019-07-01T13:51:03.302" v="349"/>
          <ac:graphicFrameMkLst>
            <pc:docMk/>
            <pc:sldMk cId="1439257119" sldId="384"/>
            <ac:graphicFrameMk id="16" creationId="{07F77705-ABAE-41DC-B9D4-FA63DF92AB4D}"/>
          </ac:graphicFrameMkLst>
        </pc:graphicFrameChg>
        <pc:graphicFrameChg chg="add">
          <ac:chgData name="Kyle Tidswell-Brown" userId="3518c4a0-5c99-4880-b127-cb60ccf11a39" providerId="ADAL" clId="{400B20E0-6B7E-4F0F-A362-9515B2BCCBF3}" dt="2019-07-01T13:51:03.302" v="349"/>
          <ac:graphicFrameMkLst>
            <pc:docMk/>
            <pc:sldMk cId="1439257119" sldId="384"/>
            <ac:graphicFrameMk id="17" creationId="{FDDD8CBD-9FE8-4682-9E2F-72BA4A00ED67}"/>
          </ac:graphicFrameMkLst>
        </pc:graphicFrameChg>
        <pc:graphicFrameChg chg="del">
          <ac:chgData name="Kyle Tidswell-Brown" userId="3518c4a0-5c99-4880-b127-cb60ccf11a39" providerId="ADAL" clId="{400B20E0-6B7E-4F0F-A362-9515B2BCCBF3}" dt="2019-07-01T13:51:02.893" v="348" actId="478"/>
          <ac:graphicFrameMkLst>
            <pc:docMk/>
            <pc:sldMk cId="1439257119" sldId="384"/>
            <ac:graphicFrameMk id="18" creationId="{1ABD69B1-C0F7-40D4-AD5D-C348651BD6FD}"/>
          </ac:graphicFrameMkLst>
        </pc:graphicFrameChg>
        <pc:graphicFrameChg chg="del">
          <ac:chgData name="Kyle Tidswell-Brown" userId="3518c4a0-5c99-4880-b127-cb60ccf11a39" providerId="ADAL" clId="{400B20E0-6B7E-4F0F-A362-9515B2BCCBF3}" dt="2019-07-01T13:51:02.893" v="348" actId="478"/>
          <ac:graphicFrameMkLst>
            <pc:docMk/>
            <pc:sldMk cId="1439257119" sldId="384"/>
            <ac:graphicFrameMk id="33" creationId="{A257AC2C-008B-471B-84E9-37B53701C15E}"/>
          </ac:graphicFrameMkLst>
        </pc:graphicFrameChg>
      </pc:sldChg>
      <pc:sldChg chg="modSp">
        <pc:chgData name="Kyle Tidswell-Brown" userId="3518c4a0-5c99-4880-b127-cb60ccf11a39" providerId="ADAL" clId="{400B20E0-6B7E-4F0F-A362-9515B2BCCBF3}" dt="2019-07-01T10:13:02.513" v="170" actId="20577"/>
        <pc:sldMkLst>
          <pc:docMk/>
          <pc:sldMk cId="1207256280" sldId="385"/>
        </pc:sldMkLst>
        <pc:spChg chg="mod">
          <ac:chgData name="Kyle Tidswell-Brown" userId="3518c4a0-5c99-4880-b127-cb60ccf11a39" providerId="ADAL" clId="{400B20E0-6B7E-4F0F-A362-9515B2BCCBF3}" dt="2019-07-01T10:13:02.513" v="170" actId="20577"/>
          <ac:spMkLst>
            <pc:docMk/>
            <pc:sldMk cId="1207256280" sldId="385"/>
            <ac:spMk id="5" creationId="{16CF2135-8115-489C-81EC-014F9B79822D}"/>
          </ac:spMkLst>
        </pc:spChg>
      </pc:sldChg>
      <pc:sldChg chg="modSp">
        <pc:chgData name="Kyle Tidswell-Brown" userId="3518c4a0-5c99-4880-b127-cb60ccf11a39" providerId="ADAL" clId="{400B20E0-6B7E-4F0F-A362-9515B2BCCBF3}" dt="2019-07-01T10:14:14.087" v="202" actId="12788"/>
        <pc:sldMkLst>
          <pc:docMk/>
          <pc:sldMk cId="2031429965" sldId="386"/>
        </pc:sldMkLst>
        <pc:spChg chg="mod">
          <ac:chgData name="Kyle Tidswell-Brown" userId="3518c4a0-5c99-4880-b127-cb60ccf11a39" providerId="ADAL" clId="{400B20E0-6B7E-4F0F-A362-9515B2BCCBF3}" dt="2019-07-01T10:13:23.381" v="172" actId="122"/>
          <ac:spMkLst>
            <pc:docMk/>
            <pc:sldMk cId="2031429965" sldId="386"/>
            <ac:spMk id="19" creationId="{5252A847-DE45-4FA3-A1F8-EEBEB845FF8E}"/>
          </ac:spMkLst>
        </pc:spChg>
        <pc:graphicFrameChg chg="mod modGraphic">
          <ac:chgData name="Kyle Tidswell-Brown" userId="3518c4a0-5c99-4880-b127-cb60ccf11a39" providerId="ADAL" clId="{400B20E0-6B7E-4F0F-A362-9515B2BCCBF3}" dt="2019-07-01T10:14:14.087" v="202" actId="12788"/>
          <ac:graphicFrameMkLst>
            <pc:docMk/>
            <pc:sldMk cId="2031429965" sldId="386"/>
            <ac:graphicFrameMk id="16" creationId="{97EB0F44-A96A-4F4B-A4E2-D8513F50FD17}"/>
          </ac:graphicFrameMkLst>
        </pc:graphicFrameChg>
      </pc:sldChg>
      <pc:sldChg chg="modSp del">
        <pc:chgData name="Kyle Tidswell-Brown" userId="3518c4a0-5c99-4880-b127-cb60ccf11a39" providerId="ADAL" clId="{400B20E0-6B7E-4F0F-A362-9515B2BCCBF3}" dt="2019-07-02T07:51:28.791" v="670" actId="2696"/>
        <pc:sldMkLst>
          <pc:docMk/>
          <pc:sldMk cId="4052009757" sldId="387"/>
        </pc:sldMkLst>
        <pc:spChg chg="mod">
          <ac:chgData name="Kyle Tidswell-Brown" userId="3518c4a0-5c99-4880-b127-cb60ccf11a39" providerId="ADAL" clId="{400B20E0-6B7E-4F0F-A362-9515B2BCCBF3}" dt="2019-07-01T10:15:17.636" v="210" actId="120"/>
          <ac:spMkLst>
            <pc:docMk/>
            <pc:sldMk cId="4052009757" sldId="387"/>
            <ac:spMk id="19" creationId="{5252A847-DE45-4FA3-A1F8-EEBEB845FF8E}"/>
          </ac:spMkLst>
        </pc:spChg>
      </pc:sldChg>
      <pc:sldChg chg="modSp del">
        <pc:chgData name="Kyle Tidswell-Brown" userId="3518c4a0-5c99-4880-b127-cb60ccf11a39" providerId="ADAL" clId="{400B20E0-6B7E-4F0F-A362-9515B2BCCBF3}" dt="2019-07-02T07:51:41.929" v="675" actId="2696"/>
        <pc:sldMkLst>
          <pc:docMk/>
          <pc:sldMk cId="464428678" sldId="388"/>
        </pc:sldMkLst>
        <pc:spChg chg="mod">
          <ac:chgData name="Kyle Tidswell-Brown" userId="3518c4a0-5c99-4880-b127-cb60ccf11a39" providerId="ADAL" clId="{400B20E0-6B7E-4F0F-A362-9515B2BCCBF3}" dt="2019-07-02T07:51:34.447" v="673" actId="1076"/>
          <ac:spMkLst>
            <pc:docMk/>
            <pc:sldMk cId="464428678" sldId="388"/>
            <ac:spMk id="19" creationId="{5252A847-DE45-4FA3-A1F8-EEBEB845FF8E}"/>
          </ac:spMkLst>
        </pc:spChg>
        <pc:graphicFrameChg chg="modGraphic">
          <ac:chgData name="Kyle Tidswell-Brown" userId="3518c4a0-5c99-4880-b127-cb60ccf11a39" providerId="ADAL" clId="{400B20E0-6B7E-4F0F-A362-9515B2BCCBF3}" dt="2019-07-01T10:15:51.958" v="216" actId="207"/>
          <ac:graphicFrameMkLst>
            <pc:docMk/>
            <pc:sldMk cId="464428678" sldId="388"/>
            <ac:graphicFrameMk id="13" creationId="{AEE79D6F-DD98-450C-BA07-C828D363EE2B}"/>
          </ac:graphicFrameMkLst>
        </pc:graphicFrameChg>
      </pc:sldChg>
      <pc:sldChg chg="modSp">
        <pc:chgData name="Kyle Tidswell-Brown" userId="3518c4a0-5c99-4880-b127-cb60ccf11a39" providerId="ADAL" clId="{400B20E0-6B7E-4F0F-A362-9515B2BCCBF3}" dt="2019-07-01T10:16:52.488" v="219" actId="20577"/>
        <pc:sldMkLst>
          <pc:docMk/>
          <pc:sldMk cId="3776192657" sldId="389"/>
        </pc:sldMkLst>
        <pc:spChg chg="mod">
          <ac:chgData name="Kyle Tidswell-Brown" userId="3518c4a0-5c99-4880-b127-cb60ccf11a39" providerId="ADAL" clId="{400B20E0-6B7E-4F0F-A362-9515B2BCCBF3}" dt="2019-07-01T10:16:52.488" v="219" actId="20577"/>
          <ac:spMkLst>
            <pc:docMk/>
            <pc:sldMk cId="3776192657" sldId="389"/>
            <ac:spMk id="8" creationId="{1C1E28FF-E338-42F2-AAC0-F882FEAFF83A}"/>
          </ac:spMkLst>
        </pc:spChg>
      </pc:sldChg>
      <pc:sldChg chg="modSp">
        <pc:chgData name="Kyle Tidswell-Brown" userId="3518c4a0-5c99-4880-b127-cb60ccf11a39" providerId="ADAL" clId="{400B20E0-6B7E-4F0F-A362-9515B2BCCBF3}" dt="2019-07-01T09:53:34.263" v="1" actId="732"/>
        <pc:sldMkLst>
          <pc:docMk/>
          <pc:sldMk cId="3844832371" sldId="411"/>
        </pc:sldMkLst>
        <pc:picChg chg="mod modCrop">
          <ac:chgData name="Kyle Tidswell-Brown" userId="3518c4a0-5c99-4880-b127-cb60ccf11a39" providerId="ADAL" clId="{400B20E0-6B7E-4F0F-A362-9515B2BCCBF3}" dt="2019-07-01T09:53:34.263" v="1" actId="732"/>
          <ac:picMkLst>
            <pc:docMk/>
            <pc:sldMk cId="3844832371" sldId="411"/>
            <ac:picMk id="24" creationId="{A8C5A431-127B-432D-86F6-B3D393621EE4}"/>
          </ac:picMkLst>
        </pc:picChg>
      </pc:sldChg>
      <pc:sldChg chg="modSp add del">
        <pc:chgData name="Kyle Tidswell-Brown" userId="3518c4a0-5c99-4880-b127-cb60ccf11a39" providerId="ADAL" clId="{400B20E0-6B7E-4F0F-A362-9515B2BCCBF3}" dt="2019-07-02T07:48:42.500" v="605" actId="2696"/>
        <pc:sldMkLst>
          <pc:docMk/>
          <pc:sldMk cId="1131427065" sldId="412"/>
        </pc:sldMkLst>
        <pc:graphicFrameChg chg="modGraphic">
          <ac:chgData name="Kyle Tidswell-Brown" userId="3518c4a0-5c99-4880-b127-cb60ccf11a39" providerId="ADAL" clId="{400B20E0-6B7E-4F0F-A362-9515B2BCCBF3}" dt="2019-07-01T13:50:28.638" v="325" actId="207"/>
          <ac:graphicFrameMkLst>
            <pc:docMk/>
            <pc:sldMk cId="1131427065" sldId="412"/>
            <ac:graphicFrameMk id="13" creationId="{6CD3F25D-C2BF-46E7-82BB-EE58C8A84872}"/>
          </ac:graphicFrameMkLst>
        </pc:graphicFrameChg>
        <pc:graphicFrameChg chg="modGraphic">
          <ac:chgData name="Kyle Tidswell-Brown" userId="3518c4a0-5c99-4880-b127-cb60ccf11a39" providerId="ADAL" clId="{400B20E0-6B7E-4F0F-A362-9515B2BCCBF3}" dt="2019-07-01T13:50:32.276" v="326" actId="207"/>
          <ac:graphicFrameMkLst>
            <pc:docMk/>
            <pc:sldMk cId="1131427065" sldId="412"/>
            <ac:graphicFrameMk id="14" creationId="{33862D8A-2C3C-4AC0-BCC8-58ABA2CA0434}"/>
          </ac:graphicFrameMkLst>
        </pc:graphicFrameChg>
      </pc:sldChg>
      <pc:sldChg chg="delSp modSp add">
        <pc:chgData name="Kyle Tidswell-Brown" userId="3518c4a0-5c99-4880-b127-cb60ccf11a39" providerId="ADAL" clId="{400B20E0-6B7E-4F0F-A362-9515B2BCCBF3}" dt="2019-07-02T07:45:07.153" v="457" actId="478"/>
        <pc:sldMkLst>
          <pc:docMk/>
          <pc:sldMk cId="2702284498" sldId="413"/>
        </pc:sldMkLst>
        <pc:spChg chg="del">
          <ac:chgData name="Kyle Tidswell-Brown" userId="3518c4a0-5c99-4880-b127-cb60ccf11a39" providerId="ADAL" clId="{400B20E0-6B7E-4F0F-A362-9515B2BCCBF3}" dt="2019-07-02T07:45:04.796" v="456" actId="478"/>
          <ac:spMkLst>
            <pc:docMk/>
            <pc:sldMk cId="2702284498" sldId="413"/>
            <ac:spMk id="3" creationId="{8A60D05F-3041-488C-822B-78C26A41E174}"/>
          </ac:spMkLst>
        </pc:spChg>
        <pc:spChg chg="del">
          <ac:chgData name="Kyle Tidswell-Brown" userId="3518c4a0-5c99-4880-b127-cb60ccf11a39" providerId="ADAL" clId="{400B20E0-6B7E-4F0F-A362-9515B2BCCBF3}" dt="2019-07-02T07:45:07.153" v="457" actId="478"/>
          <ac:spMkLst>
            <pc:docMk/>
            <pc:sldMk cId="2702284498" sldId="413"/>
            <ac:spMk id="15" creationId="{93D298BA-B5AE-4B0A-9221-2DC0E8C181A9}"/>
          </ac:spMkLst>
        </pc:spChg>
        <pc:graphicFrameChg chg="modGraphic">
          <ac:chgData name="Kyle Tidswell-Brown" userId="3518c4a0-5c99-4880-b127-cb60ccf11a39" providerId="ADAL" clId="{400B20E0-6B7E-4F0F-A362-9515B2BCCBF3}" dt="2019-07-02T07:45:01.270" v="455" actId="6549"/>
          <ac:graphicFrameMkLst>
            <pc:docMk/>
            <pc:sldMk cId="2702284498" sldId="413"/>
            <ac:graphicFrameMk id="14" creationId="{7FCB4BD3-9917-4748-B842-66F4C4B890F0}"/>
          </ac:graphicFrameMkLst>
        </pc:graphicFrameChg>
      </pc:sldChg>
      <pc:sldChg chg="modSp add">
        <pc:chgData name="Kyle Tidswell-Brown" userId="3518c4a0-5c99-4880-b127-cb60ccf11a39" providerId="ADAL" clId="{400B20E0-6B7E-4F0F-A362-9515B2BCCBF3}" dt="2019-07-02T07:49:00.390" v="610" actId="207"/>
        <pc:sldMkLst>
          <pc:docMk/>
          <pc:sldMk cId="1360965142" sldId="414"/>
        </pc:sldMkLst>
        <pc:spChg chg="mod">
          <ac:chgData name="Kyle Tidswell-Brown" userId="3518c4a0-5c99-4880-b127-cb60ccf11a39" providerId="ADAL" clId="{400B20E0-6B7E-4F0F-A362-9515B2BCCBF3}" dt="2019-07-02T07:48:51.651" v="608" actId="207"/>
          <ac:spMkLst>
            <pc:docMk/>
            <pc:sldMk cId="1360965142" sldId="414"/>
            <ac:spMk id="18" creationId="{7D863810-7EAB-4831-88FE-56A0CFFC88CA}"/>
          </ac:spMkLst>
        </pc:spChg>
        <pc:spChg chg="mod">
          <ac:chgData name="Kyle Tidswell-Brown" userId="3518c4a0-5c99-4880-b127-cb60ccf11a39" providerId="ADAL" clId="{400B20E0-6B7E-4F0F-A362-9515B2BCCBF3}" dt="2019-07-02T07:48:51.651" v="608" actId="207"/>
          <ac:spMkLst>
            <pc:docMk/>
            <pc:sldMk cId="1360965142" sldId="414"/>
            <ac:spMk id="20" creationId="{A876D85B-3DCE-4322-8632-C1CE93AC5F4F}"/>
          </ac:spMkLst>
        </pc:spChg>
        <pc:spChg chg="mod">
          <ac:chgData name="Kyle Tidswell-Brown" userId="3518c4a0-5c99-4880-b127-cb60ccf11a39" providerId="ADAL" clId="{400B20E0-6B7E-4F0F-A362-9515B2BCCBF3}" dt="2019-07-02T07:48:51.651" v="608" actId="207"/>
          <ac:spMkLst>
            <pc:docMk/>
            <pc:sldMk cId="1360965142" sldId="414"/>
            <ac:spMk id="21" creationId="{3BBFA722-3FD1-46F8-9951-8D4C6E5762B3}"/>
          </ac:spMkLst>
        </pc:spChg>
        <pc:spChg chg="mod">
          <ac:chgData name="Kyle Tidswell-Brown" userId="3518c4a0-5c99-4880-b127-cb60ccf11a39" providerId="ADAL" clId="{400B20E0-6B7E-4F0F-A362-9515B2BCCBF3}" dt="2019-07-02T07:48:51.651" v="608" actId="207"/>
          <ac:spMkLst>
            <pc:docMk/>
            <pc:sldMk cId="1360965142" sldId="414"/>
            <ac:spMk id="22" creationId="{2398A2B2-5CA0-42B7-9825-526C3604FF01}"/>
          </ac:spMkLst>
        </pc:spChg>
        <pc:spChg chg="mod">
          <ac:chgData name="Kyle Tidswell-Brown" userId="3518c4a0-5c99-4880-b127-cb60ccf11a39" providerId="ADAL" clId="{400B20E0-6B7E-4F0F-A362-9515B2BCCBF3}" dt="2019-07-02T07:48:56.237" v="609" actId="207"/>
          <ac:spMkLst>
            <pc:docMk/>
            <pc:sldMk cId="1360965142" sldId="414"/>
            <ac:spMk id="24" creationId="{82B50BD5-0DAC-4C7B-BD82-7C1DFF695FF3}"/>
          </ac:spMkLst>
        </pc:spChg>
        <pc:spChg chg="mod">
          <ac:chgData name="Kyle Tidswell-Brown" userId="3518c4a0-5c99-4880-b127-cb60ccf11a39" providerId="ADAL" clId="{400B20E0-6B7E-4F0F-A362-9515B2BCCBF3}" dt="2019-07-02T07:48:56.237" v="609" actId="207"/>
          <ac:spMkLst>
            <pc:docMk/>
            <pc:sldMk cId="1360965142" sldId="414"/>
            <ac:spMk id="25" creationId="{C12B277D-23CB-46A1-A991-F0150B47BF49}"/>
          </ac:spMkLst>
        </pc:spChg>
        <pc:spChg chg="mod">
          <ac:chgData name="Kyle Tidswell-Brown" userId="3518c4a0-5c99-4880-b127-cb60ccf11a39" providerId="ADAL" clId="{400B20E0-6B7E-4F0F-A362-9515B2BCCBF3}" dt="2019-07-02T07:48:56.237" v="609" actId="207"/>
          <ac:spMkLst>
            <pc:docMk/>
            <pc:sldMk cId="1360965142" sldId="414"/>
            <ac:spMk id="27" creationId="{198B650B-412C-44B0-A634-4E5AEF00DAD8}"/>
          </ac:spMkLst>
        </pc:spChg>
        <pc:graphicFrameChg chg="modGraphic">
          <ac:chgData name="Kyle Tidswell-Brown" userId="3518c4a0-5c99-4880-b127-cb60ccf11a39" providerId="ADAL" clId="{400B20E0-6B7E-4F0F-A362-9515B2BCCBF3}" dt="2019-07-02T07:48:49.277" v="607" actId="207"/>
          <ac:graphicFrameMkLst>
            <pc:docMk/>
            <pc:sldMk cId="1360965142" sldId="414"/>
            <ac:graphicFrameMk id="16" creationId="{966345BB-0B73-4EAC-8E35-6CF5E90D2AF4}"/>
          </ac:graphicFrameMkLst>
        </pc:graphicFrameChg>
        <pc:graphicFrameChg chg="mod modGraphic">
          <ac:chgData name="Kyle Tidswell-Brown" userId="3518c4a0-5c99-4880-b127-cb60ccf11a39" providerId="ADAL" clId="{400B20E0-6B7E-4F0F-A362-9515B2BCCBF3}" dt="2019-07-02T07:49:00.390" v="610" actId="207"/>
          <ac:graphicFrameMkLst>
            <pc:docMk/>
            <pc:sldMk cId="1360965142" sldId="414"/>
            <ac:graphicFrameMk id="23" creationId="{72984227-7110-4271-8470-86DB51A57499}"/>
          </ac:graphicFrameMkLst>
        </pc:graphicFrameChg>
      </pc:sldChg>
      <pc:sldChg chg="modSp add">
        <pc:chgData name="Kyle Tidswell-Brown" userId="3518c4a0-5c99-4880-b127-cb60ccf11a39" providerId="ADAL" clId="{400B20E0-6B7E-4F0F-A362-9515B2BCCBF3}" dt="2019-07-02T07:51:25.667" v="669" actId="404"/>
        <pc:sldMkLst>
          <pc:docMk/>
          <pc:sldMk cId="2104345758" sldId="415"/>
        </pc:sldMkLst>
        <pc:spChg chg="mod">
          <ac:chgData name="Kyle Tidswell-Brown" userId="3518c4a0-5c99-4880-b127-cb60ccf11a39" providerId="ADAL" clId="{400B20E0-6B7E-4F0F-A362-9515B2BCCBF3}" dt="2019-07-02T07:51:25.667" v="669" actId="404"/>
          <ac:spMkLst>
            <pc:docMk/>
            <pc:sldMk cId="2104345758" sldId="415"/>
            <ac:spMk id="19" creationId="{5252A847-DE45-4FA3-A1F8-EEBEB845FF8E}"/>
          </ac:spMkLst>
        </pc:spChg>
      </pc:sldChg>
      <pc:sldChg chg="add del">
        <pc:chgData name="Kyle Tidswell-Brown" userId="3518c4a0-5c99-4880-b127-cb60ccf11a39" providerId="ADAL" clId="{400B20E0-6B7E-4F0F-A362-9515B2BCCBF3}" dt="2019-07-02T07:49:19.371" v="612"/>
        <pc:sldMkLst>
          <pc:docMk/>
          <pc:sldMk cId="2624435025" sldId="415"/>
        </pc:sldMkLst>
      </pc:sldChg>
      <pc:sldChg chg="modSp add">
        <pc:chgData name="Kyle Tidswell-Brown" userId="3518c4a0-5c99-4880-b127-cb60ccf11a39" providerId="ADAL" clId="{400B20E0-6B7E-4F0F-A362-9515B2BCCBF3}" dt="2019-07-02T07:51:40.440" v="674"/>
        <pc:sldMkLst>
          <pc:docMk/>
          <pc:sldMk cId="789936182" sldId="416"/>
        </pc:sldMkLst>
        <pc:spChg chg="mod">
          <ac:chgData name="Kyle Tidswell-Brown" userId="3518c4a0-5c99-4880-b127-cb60ccf11a39" providerId="ADAL" clId="{400B20E0-6B7E-4F0F-A362-9515B2BCCBF3}" dt="2019-07-02T07:51:40.440" v="674"/>
          <ac:spMkLst>
            <pc:docMk/>
            <pc:sldMk cId="789936182" sldId="416"/>
            <ac:spMk id="19" creationId="{5252A847-DE45-4FA3-A1F8-EEBEB845FF8E}"/>
          </ac:spMkLst>
        </pc:spChg>
      </pc:sldChg>
      <pc:sldChg chg="modSp add">
        <pc:chgData name="Kyle Tidswell-Brown" userId="3518c4a0-5c99-4880-b127-cb60ccf11a39" providerId="ADAL" clId="{400B20E0-6B7E-4F0F-A362-9515B2BCCBF3}" dt="2019-07-02T08:03:51.888" v="864"/>
        <pc:sldMkLst>
          <pc:docMk/>
          <pc:sldMk cId="4229826456" sldId="417"/>
        </pc:sldMkLst>
        <pc:spChg chg="mod">
          <ac:chgData name="Kyle Tidswell-Brown" userId="3518c4a0-5c99-4880-b127-cb60ccf11a39" providerId="ADAL" clId="{400B20E0-6B7E-4F0F-A362-9515B2BCCBF3}" dt="2019-07-02T08:02:36.228" v="849" actId="207"/>
          <ac:spMkLst>
            <pc:docMk/>
            <pc:sldMk cId="4229826456" sldId="417"/>
            <ac:spMk id="17" creationId="{4EF009AC-1865-48CC-9880-7F2A4AD7F07B}"/>
          </ac:spMkLst>
        </pc:spChg>
        <pc:spChg chg="mod">
          <ac:chgData name="Kyle Tidswell-Brown" userId="3518c4a0-5c99-4880-b127-cb60ccf11a39" providerId="ADAL" clId="{400B20E0-6B7E-4F0F-A362-9515B2BCCBF3}" dt="2019-07-02T08:02:36.228" v="849" actId="207"/>
          <ac:spMkLst>
            <pc:docMk/>
            <pc:sldMk cId="4229826456" sldId="417"/>
            <ac:spMk id="20" creationId="{5F8A179F-400F-4957-B385-E4240BF0103A}"/>
          </ac:spMkLst>
        </pc:spChg>
        <pc:spChg chg="mod">
          <ac:chgData name="Kyle Tidswell-Brown" userId="3518c4a0-5c99-4880-b127-cb60ccf11a39" providerId="ADAL" clId="{400B20E0-6B7E-4F0F-A362-9515B2BCCBF3}" dt="2019-07-02T08:02:36.228" v="849" actId="207"/>
          <ac:spMkLst>
            <pc:docMk/>
            <pc:sldMk cId="4229826456" sldId="417"/>
            <ac:spMk id="21" creationId="{487E0F47-8496-4573-B79A-823F8B06F401}"/>
          </ac:spMkLst>
        </pc:spChg>
        <pc:spChg chg="mod">
          <ac:chgData name="Kyle Tidswell-Brown" userId="3518c4a0-5c99-4880-b127-cb60ccf11a39" providerId="ADAL" clId="{400B20E0-6B7E-4F0F-A362-9515B2BCCBF3}" dt="2019-07-02T08:02:36.228" v="849" actId="207"/>
          <ac:spMkLst>
            <pc:docMk/>
            <pc:sldMk cId="4229826456" sldId="417"/>
            <ac:spMk id="22" creationId="{4188380E-A6C1-460B-9EDD-4585065CF584}"/>
          </ac:spMkLst>
        </pc:spChg>
        <pc:spChg chg="mod">
          <ac:chgData name="Kyle Tidswell-Brown" userId="3518c4a0-5c99-4880-b127-cb60ccf11a39" providerId="ADAL" clId="{400B20E0-6B7E-4F0F-A362-9515B2BCCBF3}" dt="2019-07-02T08:02:53.846" v="851" actId="207"/>
          <ac:spMkLst>
            <pc:docMk/>
            <pc:sldMk cId="4229826456" sldId="417"/>
            <ac:spMk id="24" creationId="{BA662D5C-2E28-452C-B342-2F2AB9F94FF5}"/>
          </ac:spMkLst>
        </pc:spChg>
        <pc:spChg chg="mod">
          <ac:chgData name="Kyle Tidswell-Brown" userId="3518c4a0-5c99-4880-b127-cb60ccf11a39" providerId="ADAL" clId="{400B20E0-6B7E-4F0F-A362-9515B2BCCBF3}" dt="2019-07-02T08:02:53.846" v="851" actId="207"/>
          <ac:spMkLst>
            <pc:docMk/>
            <pc:sldMk cId="4229826456" sldId="417"/>
            <ac:spMk id="25" creationId="{E6F3BF13-919E-41F8-821C-BC0F010D6872}"/>
          </ac:spMkLst>
        </pc:spChg>
        <pc:spChg chg="mod">
          <ac:chgData name="Kyle Tidswell-Brown" userId="3518c4a0-5c99-4880-b127-cb60ccf11a39" providerId="ADAL" clId="{400B20E0-6B7E-4F0F-A362-9515B2BCCBF3}" dt="2019-07-02T08:02:53.846" v="851" actId="207"/>
          <ac:spMkLst>
            <pc:docMk/>
            <pc:sldMk cId="4229826456" sldId="417"/>
            <ac:spMk id="26" creationId="{4FC23E12-F74A-4DC6-80B8-AE717C5BE864}"/>
          </ac:spMkLst>
        </pc:spChg>
        <pc:spChg chg="mod">
          <ac:chgData name="Kyle Tidswell-Brown" userId="3518c4a0-5c99-4880-b127-cb60ccf11a39" providerId="ADAL" clId="{400B20E0-6B7E-4F0F-A362-9515B2BCCBF3}" dt="2019-07-02T08:02:53.846" v="851" actId="207"/>
          <ac:spMkLst>
            <pc:docMk/>
            <pc:sldMk cId="4229826456" sldId="417"/>
            <ac:spMk id="27" creationId="{1BEA3F01-BCB6-443A-BA64-F02803B1C76A}"/>
          </ac:spMkLst>
        </pc:spChg>
        <pc:spChg chg="mod">
          <ac:chgData name="Kyle Tidswell-Brown" userId="3518c4a0-5c99-4880-b127-cb60ccf11a39" providerId="ADAL" clId="{400B20E0-6B7E-4F0F-A362-9515B2BCCBF3}" dt="2019-07-02T08:02:34.219" v="848" actId="207"/>
          <ac:spMkLst>
            <pc:docMk/>
            <pc:sldMk cId="4229826456" sldId="417"/>
            <ac:spMk id="29" creationId="{BE2A8720-DF87-4C06-8723-3DF2B1A3B9BD}"/>
          </ac:spMkLst>
        </pc:spChg>
        <pc:spChg chg="mod">
          <ac:chgData name="Kyle Tidswell-Brown" userId="3518c4a0-5c99-4880-b127-cb60ccf11a39" providerId="ADAL" clId="{400B20E0-6B7E-4F0F-A362-9515B2BCCBF3}" dt="2019-07-02T08:02:34.219" v="848" actId="207"/>
          <ac:spMkLst>
            <pc:docMk/>
            <pc:sldMk cId="4229826456" sldId="417"/>
            <ac:spMk id="30" creationId="{06E71228-5744-4C13-A962-D45028CF374D}"/>
          </ac:spMkLst>
        </pc:spChg>
        <pc:spChg chg="mod">
          <ac:chgData name="Kyle Tidswell-Brown" userId="3518c4a0-5c99-4880-b127-cb60ccf11a39" providerId="ADAL" clId="{400B20E0-6B7E-4F0F-A362-9515B2BCCBF3}" dt="2019-07-02T08:02:34.219" v="848" actId="207"/>
          <ac:spMkLst>
            <pc:docMk/>
            <pc:sldMk cId="4229826456" sldId="417"/>
            <ac:spMk id="31" creationId="{7CFAEA80-5731-4202-95ED-C1AAA5491513}"/>
          </ac:spMkLst>
        </pc:spChg>
        <pc:graphicFrameChg chg="mod modGraphic">
          <ac:chgData name="Kyle Tidswell-Brown" userId="3518c4a0-5c99-4880-b127-cb60ccf11a39" providerId="ADAL" clId="{400B20E0-6B7E-4F0F-A362-9515B2BCCBF3}" dt="2019-07-02T08:03:51.888" v="864"/>
          <ac:graphicFrameMkLst>
            <pc:docMk/>
            <pc:sldMk cId="4229826456" sldId="417"/>
            <ac:graphicFrameMk id="14" creationId="{56C19B68-6CBF-4AB8-8591-7448AF5A13B0}"/>
          </ac:graphicFrameMkLst>
        </pc:graphicFrameChg>
        <pc:graphicFrameChg chg="mod modGraphic">
          <ac:chgData name="Kyle Tidswell-Brown" userId="3518c4a0-5c99-4880-b127-cb60ccf11a39" providerId="ADAL" clId="{400B20E0-6B7E-4F0F-A362-9515B2BCCBF3}" dt="2019-07-02T08:03:16.670" v="856"/>
          <ac:graphicFrameMkLst>
            <pc:docMk/>
            <pc:sldMk cId="4229826456" sldId="417"/>
            <ac:graphicFrameMk id="23" creationId="{66C17645-8FDA-4CAA-AA8B-D40D61974793}"/>
          </ac:graphicFrameMkLst>
        </pc:graphicFrameChg>
        <pc:graphicFrameChg chg="modGraphic">
          <ac:chgData name="Kyle Tidswell-Brown" userId="3518c4a0-5c99-4880-b127-cb60ccf11a39" providerId="ADAL" clId="{400B20E0-6B7E-4F0F-A362-9515B2BCCBF3}" dt="2019-07-02T08:02:31.266" v="847" actId="207"/>
          <ac:graphicFrameMkLst>
            <pc:docMk/>
            <pc:sldMk cId="4229826456" sldId="417"/>
            <ac:graphicFrameMk id="28" creationId="{CAF19859-B727-4FC5-8194-3EB7BD766352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43C518-2E58-4E98-8F61-29A47E1D445A}" type="datetimeFigureOut">
              <a:rPr lang="en-GB" smtClean="0"/>
              <a:pPr/>
              <a:t>17/10/2021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92B0018D-5503-4B9E-8996-530C5B2D4B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sz="2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Multiply </a:t>
            </a: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4-Digits by </a:t>
            </a:r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2-Digits</a:t>
            </a:r>
          </a:p>
          <a:p>
            <a:pPr lvl="0" algn="ctr"/>
            <a:endParaRPr lang="en-GB" sz="4800" b="1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FLUENCY</a:t>
            </a:r>
            <a:endParaRPr lang="en-GB" sz="1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8BF2737-8619-4DAC-8297-DA06E2258EE6}"/>
              </a:ext>
            </a:extLst>
          </p:cNvPr>
          <p:cNvGrpSpPr/>
          <p:nvPr/>
        </p:nvGrpSpPr>
        <p:grpSpPr>
          <a:xfrm>
            <a:off x="71151" y="6454317"/>
            <a:ext cx="1284120" cy="403587"/>
            <a:chOff x="79697" y="6454317"/>
            <a:chExt cx="1284120" cy="40358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6350882-676A-4A60-9FCD-D6048265632A}"/>
                </a:ext>
              </a:extLst>
            </p:cNvPr>
            <p:cNvSpPr txBox="1"/>
            <p:nvPr/>
          </p:nvSpPr>
          <p:spPr>
            <a:xfrm>
              <a:off x="79697" y="6688627"/>
              <a:ext cx="128412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C78ADF39-9FEE-4533-8815-94ED4ABDE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Add &lt;, &gt; or = to make these statements correct.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1175A7-3687-4303-BDF0-D1E17C5F7BEC}"/>
              </a:ext>
            </a:extLst>
          </p:cNvPr>
          <p:cNvSpPr txBox="1"/>
          <p:nvPr/>
        </p:nvSpPr>
        <p:spPr>
          <a:xfrm>
            <a:off x="344515" y="3294801"/>
            <a:ext cx="340655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sz="2800" b="1" dirty="0">
                <a:latin typeface="Century Gothic" panose="020B0502020202020204" pitchFamily="34" charset="0"/>
              </a:rPr>
              <a:t>80,896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7FD6E8-E8B6-4937-B2DC-97A3ACA543C8}"/>
              </a:ext>
            </a:extLst>
          </p:cNvPr>
          <p:cNvSpPr txBox="1"/>
          <p:nvPr/>
        </p:nvSpPr>
        <p:spPr>
          <a:xfrm>
            <a:off x="5296887" y="3294801"/>
            <a:ext cx="259984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2,416 x 31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CE6B6B-F6A4-48FD-9DDA-25E707B8F85D}"/>
              </a:ext>
            </a:extLst>
          </p:cNvPr>
          <p:cNvSpPr txBox="1"/>
          <p:nvPr/>
        </p:nvSpPr>
        <p:spPr>
          <a:xfrm>
            <a:off x="1424353" y="4356391"/>
            <a:ext cx="232672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sz="2800" b="1" dirty="0">
                <a:latin typeface="Century Gothic" panose="020B0502020202020204" pitchFamily="34" charset="0"/>
              </a:rPr>
              <a:t>1,781 x 52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1CD7CD-1463-45CC-8733-1BCCB5D76710}"/>
              </a:ext>
            </a:extLst>
          </p:cNvPr>
          <p:cNvSpPr txBox="1"/>
          <p:nvPr/>
        </p:nvSpPr>
        <p:spPr>
          <a:xfrm>
            <a:off x="5296887" y="4356392"/>
            <a:ext cx="259984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101,652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C45DBCC-2D8E-4753-8F70-AEBA6110640C}"/>
              </a:ext>
            </a:extLst>
          </p:cNvPr>
          <p:cNvSpPr/>
          <p:nvPr/>
        </p:nvSpPr>
        <p:spPr>
          <a:xfrm>
            <a:off x="4212000" y="2134820"/>
            <a:ext cx="720000" cy="72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&lt;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B033D7B-BD5F-4D0A-A743-5916942B5004}"/>
              </a:ext>
            </a:extLst>
          </p:cNvPr>
          <p:cNvSpPr/>
          <p:nvPr/>
        </p:nvSpPr>
        <p:spPr>
          <a:xfrm>
            <a:off x="4212000" y="3196410"/>
            <a:ext cx="720000" cy="72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&gt;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7342F86-0523-4445-AAC1-B1AC5DC00FC0}"/>
              </a:ext>
            </a:extLst>
          </p:cNvPr>
          <p:cNvSpPr/>
          <p:nvPr/>
        </p:nvSpPr>
        <p:spPr>
          <a:xfrm>
            <a:off x="4212000" y="4258001"/>
            <a:ext cx="720000" cy="72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&lt;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090CAE-CB40-4B91-81F5-B6DC15A95DB9}"/>
              </a:ext>
            </a:extLst>
          </p:cNvPr>
          <p:cNvGrpSpPr/>
          <p:nvPr/>
        </p:nvGrpSpPr>
        <p:grpSpPr>
          <a:xfrm>
            <a:off x="71151" y="6454317"/>
            <a:ext cx="1284120" cy="403587"/>
            <a:chOff x="79697" y="6454317"/>
            <a:chExt cx="1284120" cy="403587"/>
          </a:xfrm>
        </p:grpSpPr>
        <p:sp>
          <p:nvSpPr>
            <p:cNvPr id="30" name="TextBox 8">
              <a:extLst>
                <a:ext uri="{FF2B5EF4-FFF2-40B4-BE49-F238E27FC236}">
                  <a16:creationId xmlns:a16="http://schemas.microsoft.com/office/drawing/2014/main" id="{74A8DD07-9E01-48F9-B83D-DF4C181509B4}"/>
                </a:ext>
              </a:extLst>
            </p:cNvPr>
            <p:cNvSpPr txBox="1"/>
            <p:nvPr/>
          </p:nvSpPr>
          <p:spPr>
            <a:xfrm>
              <a:off x="79697" y="6688627"/>
              <a:ext cx="128412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31" name="Picture 3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FF37044-DD95-4F55-9933-1CB3880F7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7F77705-ABAE-41DC-B9D4-FA63DF92AB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564901"/>
              </p:ext>
            </p:extLst>
          </p:nvPr>
        </p:nvGraphicFramePr>
        <p:xfrm>
          <a:off x="5197691" y="1945769"/>
          <a:ext cx="2490080" cy="99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016">
                  <a:extLst>
                    <a:ext uri="{9D8B030D-6E8A-4147-A177-3AD203B41FA5}">
                      <a16:colId xmlns:a16="http://schemas.microsoft.com/office/drawing/2014/main" val="3113657402"/>
                    </a:ext>
                  </a:extLst>
                </a:gridCol>
                <a:gridCol w="498016">
                  <a:extLst>
                    <a:ext uri="{9D8B030D-6E8A-4147-A177-3AD203B41FA5}">
                      <a16:colId xmlns:a16="http://schemas.microsoft.com/office/drawing/2014/main" val="723779225"/>
                    </a:ext>
                  </a:extLst>
                </a:gridCol>
                <a:gridCol w="498016">
                  <a:extLst>
                    <a:ext uri="{9D8B030D-6E8A-4147-A177-3AD203B41FA5}">
                      <a16:colId xmlns:a16="http://schemas.microsoft.com/office/drawing/2014/main" val="1434963309"/>
                    </a:ext>
                  </a:extLst>
                </a:gridCol>
                <a:gridCol w="498016">
                  <a:extLst>
                    <a:ext uri="{9D8B030D-6E8A-4147-A177-3AD203B41FA5}">
                      <a16:colId xmlns:a16="http://schemas.microsoft.com/office/drawing/2014/main" val="702292065"/>
                    </a:ext>
                  </a:extLst>
                </a:gridCol>
                <a:gridCol w="498016">
                  <a:extLst>
                    <a:ext uri="{9D8B030D-6E8A-4147-A177-3AD203B41FA5}">
                      <a16:colId xmlns:a16="http://schemas.microsoft.com/office/drawing/2014/main" val="3066406178"/>
                    </a:ext>
                  </a:extLst>
                </a:gridCol>
              </a:tblGrid>
              <a:tr h="4968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391679"/>
                  </a:ext>
                </a:extLst>
              </a:tr>
              <a:tr h="4968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31117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DDD8CBD-9FE8-4682-9E2F-72BA4A00ED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706120"/>
              </p:ext>
            </p:extLst>
          </p:nvPr>
        </p:nvGraphicFramePr>
        <p:xfrm>
          <a:off x="1456229" y="1925399"/>
          <a:ext cx="2490080" cy="99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016">
                  <a:extLst>
                    <a:ext uri="{9D8B030D-6E8A-4147-A177-3AD203B41FA5}">
                      <a16:colId xmlns:a16="http://schemas.microsoft.com/office/drawing/2014/main" val="3113657402"/>
                    </a:ext>
                  </a:extLst>
                </a:gridCol>
                <a:gridCol w="498016">
                  <a:extLst>
                    <a:ext uri="{9D8B030D-6E8A-4147-A177-3AD203B41FA5}">
                      <a16:colId xmlns:a16="http://schemas.microsoft.com/office/drawing/2014/main" val="723779225"/>
                    </a:ext>
                  </a:extLst>
                </a:gridCol>
                <a:gridCol w="498016">
                  <a:extLst>
                    <a:ext uri="{9D8B030D-6E8A-4147-A177-3AD203B41FA5}">
                      <a16:colId xmlns:a16="http://schemas.microsoft.com/office/drawing/2014/main" val="1434963309"/>
                    </a:ext>
                  </a:extLst>
                </a:gridCol>
                <a:gridCol w="498016">
                  <a:extLst>
                    <a:ext uri="{9D8B030D-6E8A-4147-A177-3AD203B41FA5}">
                      <a16:colId xmlns:a16="http://schemas.microsoft.com/office/drawing/2014/main" val="702292065"/>
                    </a:ext>
                  </a:extLst>
                </a:gridCol>
                <a:gridCol w="498016">
                  <a:extLst>
                    <a:ext uri="{9D8B030D-6E8A-4147-A177-3AD203B41FA5}">
                      <a16:colId xmlns:a16="http://schemas.microsoft.com/office/drawing/2014/main" val="3066406178"/>
                    </a:ext>
                  </a:extLst>
                </a:gridCol>
              </a:tblGrid>
              <a:tr h="4968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391679"/>
                  </a:ext>
                </a:extLst>
              </a:tr>
              <a:tr h="4968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311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257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2D153-7BE0-4E8C-8097-A72B79A8D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BC7CD20-AD34-4FA7-B4DC-5F32D21C59D0}"/>
              </a:ext>
            </a:extLst>
          </p:cNvPr>
          <p:cNvGrpSpPr/>
          <p:nvPr/>
        </p:nvGrpSpPr>
        <p:grpSpPr>
          <a:xfrm>
            <a:off x="71151" y="6454317"/>
            <a:ext cx="1284120" cy="403587"/>
            <a:chOff x="79697" y="6454317"/>
            <a:chExt cx="1284120" cy="403587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4C2B061F-02D5-4625-9DB8-198516F737D5}"/>
                </a:ext>
              </a:extLst>
            </p:cNvPr>
            <p:cNvSpPr txBox="1"/>
            <p:nvPr/>
          </p:nvSpPr>
          <p:spPr>
            <a:xfrm>
              <a:off x="79697" y="6688627"/>
              <a:ext cx="128412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8" name="Picture 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CB9E07F4-E06D-433E-82B9-D51CB3F43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DDE6EA5-45C9-4A94-907B-0DADDA88C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306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932174-23FB-4337-A150-AC84A35C914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Each piece of ribbon is 2,950 millimetres long.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millimetres are there in 31 pieces of ribbon? </a:t>
            </a:r>
          </a:p>
        </p:txBody>
      </p:sp>
    </p:spTree>
    <p:extLst>
      <p:ext uri="{BB962C8B-B14F-4D97-AF65-F5344CB8AC3E}">
        <p14:creationId xmlns:p14="http://schemas.microsoft.com/office/powerpoint/2010/main" val="567427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2D153-7BE0-4E8C-8097-A72B79A8D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BC7CD20-AD34-4FA7-B4DC-5F32D21C59D0}"/>
              </a:ext>
            </a:extLst>
          </p:cNvPr>
          <p:cNvGrpSpPr/>
          <p:nvPr/>
        </p:nvGrpSpPr>
        <p:grpSpPr>
          <a:xfrm>
            <a:off x="71151" y="6454317"/>
            <a:ext cx="1284120" cy="403587"/>
            <a:chOff x="79697" y="6454317"/>
            <a:chExt cx="1284120" cy="403587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4C2B061F-02D5-4625-9DB8-198516F737D5}"/>
                </a:ext>
              </a:extLst>
            </p:cNvPr>
            <p:cNvSpPr txBox="1"/>
            <p:nvPr/>
          </p:nvSpPr>
          <p:spPr>
            <a:xfrm>
              <a:off x="79697" y="6688627"/>
              <a:ext cx="128412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8" name="Picture 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CB9E07F4-E06D-433E-82B9-D51CB3F43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DDE6EA5-45C9-4A94-907B-0DADDA88C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306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932174-23FB-4337-A150-AC84A35C914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Each piece of ribbon is 2,950 millimetres long.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millimetres are there in 31 pieces of ribbon?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2,950mm x 31 = 91,450mm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3442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calculation correctly solves the word problem?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Delilah buys 1,134 boxes of ice pops for a theme park. There are 24 ice pops in a box. How many ice pops does she buy altogether?</a:t>
            </a: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30A5E0-77C3-42B2-BE50-C1464465E932}"/>
              </a:ext>
            </a:extLst>
          </p:cNvPr>
          <p:cNvGrpSpPr/>
          <p:nvPr/>
        </p:nvGrpSpPr>
        <p:grpSpPr>
          <a:xfrm>
            <a:off x="71151" y="6454317"/>
            <a:ext cx="1284120" cy="403587"/>
            <a:chOff x="79697" y="6454317"/>
            <a:chExt cx="1284120" cy="403587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CD88B83C-7100-45E9-A10F-A61FD7FFCE48}"/>
                </a:ext>
              </a:extLst>
            </p:cNvPr>
            <p:cNvSpPr txBox="1"/>
            <p:nvPr/>
          </p:nvSpPr>
          <p:spPr>
            <a:xfrm>
              <a:off x="79697" y="6688627"/>
              <a:ext cx="128412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C796E756-08AF-4388-B226-3D0838ECA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6C19B68-6CBF-4AB8-8591-7448AF5A1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244582"/>
              </p:ext>
            </p:extLst>
          </p:nvPr>
        </p:nvGraphicFramePr>
        <p:xfrm>
          <a:off x="512154" y="2802792"/>
          <a:ext cx="2335905" cy="2335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181">
                  <a:extLst>
                    <a:ext uri="{9D8B030D-6E8A-4147-A177-3AD203B41FA5}">
                      <a16:colId xmlns:a16="http://schemas.microsoft.com/office/drawing/2014/main" val="1089829566"/>
                    </a:ext>
                  </a:extLst>
                </a:gridCol>
                <a:gridCol w="467181">
                  <a:extLst>
                    <a:ext uri="{9D8B030D-6E8A-4147-A177-3AD203B41FA5}">
                      <a16:colId xmlns:a16="http://schemas.microsoft.com/office/drawing/2014/main" val="723779225"/>
                    </a:ext>
                  </a:extLst>
                </a:gridCol>
                <a:gridCol w="467181">
                  <a:extLst>
                    <a:ext uri="{9D8B030D-6E8A-4147-A177-3AD203B41FA5}">
                      <a16:colId xmlns:a16="http://schemas.microsoft.com/office/drawing/2014/main" val="1434963309"/>
                    </a:ext>
                  </a:extLst>
                </a:gridCol>
                <a:gridCol w="467181">
                  <a:extLst>
                    <a:ext uri="{9D8B030D-6E8A-4147-A177-3AD203B41FA5}">
                      <a16:colId xmlns:a16="http://schemas.microsoft.com/office/drawing/2014/main" val="702292065"/>
                    </a:ext>
                  </a:extLst>
                </a:gridCol>
                <a:gridCol w="467181">
                  <a:extLst>
                    <a:ext uri="{9D8B030D-6E8A-4147-A177-3AD203B41FA5}">
                      <a16:colId xmlns:a16="http://schemas.microsoft.com/office/drawing/2014/main" val="3066406178"/>
                    </a:ext>
                  </a:extLst>
                </a:gridCol>
              </a:tblGrid>
              <a:tr h="467181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391679"/>
                  </a:ext>
                </a:extLst>
              </a:tr>
              <a:tr h="46718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4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311171"/>
                  </a:ext>
                </a:extLst>
              </a:tr>
              <a:tr h="467181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6486" marR="26486" marT="25807" marB="2580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4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829279"/>
                  </a:ext>
                </a:extLst>
              </a:tr>
              <a:tr h="467181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6486" marR="26486" marT="25807" marB="2580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4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527160"/>
                  </a:ext>
                </a:extLst>
              </a:tr>
              <a:tr h="467181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6486" marR="26486" marT="25807" marB="2580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4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4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887708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4EF009AC-1865-48CC-9880-7F2A4AD7F07B}"/>
              </a:ext>
            </a:extLst>
          </p:cNvPr>
          <p:cNvSpPr/>
          <p:nvPr/>
        </p:nvSpPr>
        <p:spPr>
          <a:xfrm>
            <a:off x="1555514" y="4009554"/>
            <a:ext cx="2568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8A179F-400F-4957-B385-E4240BF0103A}"/>
              </a:ext>
            </a:extLst>
          </p:cNvPr>
          <p:cNvSpPr/>
          <p:nvPr/>
        </p:nvSpPr>
        <p:spPr>
          <a:xfrm>
            <a:off x="2028348" y="4009554"/>
            <a:ext cx="2568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7E0F47-8496-4573-B79A-823F8B06F401}"/>
              </a:ext>
            </a:extLst>
          </p:cNvPr>
          <p:cNvSpPr/>
          <p:nvPr/>
        </p:nvSpPr>
        <p:spPr>
          <a:xfrm>
            <a:off x="1555514" y="5138697"/>
            <a:ext cx="2568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88380E-A6C1-460B-9EDD-4585065CF584}"/>
              </a:ext>
            </a:extLst>
          </p:cNvPr>
          <p:cNvSpPr/>
          <p:nvPr/>
        </p:nvSpPr>
        <p:spPr>
          <a:xfrm>
            <a:off x="2028348" y="5138697"/>
            <a:ext cx="2568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b="1" dirty="0">
                <a:latin typeface="Century Gothic" panose="020B0502020202020204" pitchFamily="34" charset="0"/>
              </a:rPr>
              <a:t>1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66C17645-8FDA-4CAA-AA8B-D40D619747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40766"/>
              </p:ext>
            </p:extLst>
          </p:nvPr>
        </p:nvGraphicFramePr>
        <p:xfrm>
          <a:off x="3168000" y="2790267"/>
          <a:ext cx="2808000" cy="2335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9989351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08982956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72377922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43496330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70229206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066406178"/>
                    </a:ext>
                  </a:extLst>
                </a:gridCol>
              </a:tblGrid>
              <a:tr h="467181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391679"/>
                  </a:ext>
                </a:extLst>
              </a:tr>
              <a:tr h="4671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4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4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311171"/>
                  </a:ext>
                </a:extLst>
              </a:tr>
              <a:tr h="467181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6486" marR="26486" marT="25807" marB="2580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4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6486" marR="26486" marT="25807" marB="2580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4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829279"/>
                  </a:ext>
                </a:extLst>
              </a:tr>
              <a:tr h="467181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6486" marR="26486" marT="25807" marB="2580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4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527160"/>
                  </a:ext>
                </a:extLst>
              </a:tr>
              <a:tr h="467181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6486" marR="26486" marT="25807" marB="2580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4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4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887708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BA662D5C-2E28-452C-B342-2F2AB9F94FF5}"/>
              </a:ext>
            </a:extLst>
          </p:cNvPr>
          <p:cNvSpPr/>
          <p:nvPr/>
        </p:nvSpPr>
        <p:spPr>
          <a:xfrm>
            <a:off x="4208141" y="5128498"/>
            <a:ext cx="2568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F3BF13-919E-41F8-821C-BC0F010D6872}"/>
              </a:ext>
            </a:extLst>
          </p:cNvPr>
          <p:cNvSpPr/>
          <p:nvPr/>
        </p:nvSpPr>
        <p:spPr>
          <a:xfrm>
            <a:off x="4680975" y="5128498"/>
            <a:ext cx="2568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FC23E12-F74A-4DC6-80B8-AE717C5BE864}"/>
              </a:ext>
            </a:extLst>
          </p:cNvPr>
          <p:cNvSpPr/>
          <p:nvPr/>
        </p:nvSpPr>
        <p:spPr>
          <a:xfrm>
            <a:off x="4690285" y="4009554"/>
            <a:ext cx="2568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BEA3F01-BCB6-443A-BA64-F02803B1C76A}"/>
              </a:ext>
            </a:extLst>
          </p:cNvPr>
          <p:cNvSpPr/>
          <p:nvPr/>
        </p:nvSpPr>
        <p:spPr>
          <a:xfrm>
            <a:off x="5163119" y="4009554"/>
            <a:ext cx="2568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b="1" dirty="0">
                <a:latin typeface="Century Gothic" panose="020B0502020202020204" pitchFamily="34" charset="0"/>
              </a:rPr>
              <a:t>1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CAF19859-B727-4FC5-8194-3EB7BD7663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415990"/>
              </p:ext>
            </p:extLst>
          </p:nvPr>
        </p:nvGraphicFramePr>
        <p:xfrm>
          <a:off x="6320184" y="2804186"/>
          <a:ext cx="2335905" cy="3270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181">
                  <a:extLst>
                    <a:ext uri="{9D8B030D-6E8A-4147-A177-3AD203B41FA5}">
                      <a16:colId xmlns:a16="http://schemas.microsoft.com/office/drawing/2014/main" val="1089829566"/>
                    </a:ext>
                  </a:extLst>
                </a:gridCol>
                <a:gridCol w="467181">
                  <a:extLst>
                    <a:ext uri="{9D8B030D-6E8A-4147-A177-3AD203B41FA5}">
                      <a16:colId xmlns:a16="http://schemas.microsoft.com/office/drawing/2014/main" val="723779225"/>
                    </a:ext>
                  </a:extLst>
                </a:gridCol>
                <a:gridCol w="467181">
                  <a:extLst>
                    <a:ext uri="{9D8B030D-6E8A-4147-A177-3AD203B41FA5}">
                      <a16:colId xmlns:a16="http://schemas.microsoft.com/office/drawing/2014/main" val="1434963309"/>
                    </a:ext>
                  </a:extLst>
                </a:gridCol>
                <a:gridCol w="467181">
                  <a:extLst>
                    <a:ext uri="{9D8B030D-6E8A-4147-A177-3AD203B41FA5}">
                      <a16:colId xmlns:a16="http://schemas.microsoft.com/office/drawing/2014/main" val="702292065"/>
                    </a:ext>
                  </a:extLst>
                </a:gridCol>
                <a:gridCol w="467181">
                  <a:extLst>
                    <a:ext uri="{9D8B030D-6E8A-4147-A177-3AD203B41FA5}">
                      <a16:colId xmlns:a16="http://schemas.microsoft.com/office/drawing/2014/main" val="3066406178"/>
                    </a:ext>
                  </a:extLst>
                </a:gridCol>
              </a:tblGrid>
              <a:tr h="467181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391679"/>
                  </a:ext>
                </a:extLst>
              </a:tr>
              <a:tr h="46718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4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311171"/>
                  </a:ext>
                </a:extLst>
              </a:tr>
              <a:tr h="467181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6486" marR="26486" marT="25807" marB="2580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4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829279"/>
                  </a:ext>
                </a:extLst>
              </a:tr>
              <a:tr h="467181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6486" marR="26486" marT="25807" marB="2580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380145"/>
                  </a:ext>
                </a:extLst>
              </a:tr>
              <a:tr h="467181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6486" marR="26486" marT="25807" marB="2580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616195"/>
                  </a:ext>
                </a:extLst>
              </a:tr>
              <a:tr h="467181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6486" marR="26486" marT="25807" marB="2580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4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544857"/>
                  </a:ext>
                </a:extLst>
              </a:tr>
              <a:tr h="467181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6486" marR="26486" marT="25807" marB="2580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4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4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887708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BE2A8720-DF87-4C06-8723-3DF2B1A3B9BD}"/>
              </a:ext>
            </a:extLst>
          </p:cNvPr>
          <p:cNvSpPr/>
          <p:nvPr/>
        </p:nvSpPr>
        <p:spPr>
          <a:xfrm>
            <a:off x="7818034" y="4018971"/>
            <a:ext cx="2568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E71228-5744-4C13-A962-D45028CF374D}"/>
              </a:ext>
            </a:extLst>
          </p:cNvPr>
          <p:cNvSpPr/>
          <p:nvPr/>
        </p:nvSpPr>
        <p:spPr>
          <a:xfrm>
            <a:off x="7818034" y="4478869"/>
            <a:ext cx="2568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CFAEA80-5731-4202-95ED-C1AAA5491513}"/>
              </a:ext>
            </a:extLst>
          </p:cNvPr>
          <p:cNvSpPr/>
          <p:nvPr/>
        </p:nvSpPr>
        <p:spPr>
          <a:xfrm>
            <a:off x="7818034" y="6051377"/>
            <a:ext cx="2568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b="1" dirty="0">
                <a:latin typeface="Century Gothic" panose="020B0502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3723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calculation correctly solves the word problem?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Delilah buys 1,134 boxes of ice pops for a theme park. There are 24 ice pops in a box. How many ice pops does she buy altogether?</a:t>
            </a: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30A5E0-77C3-42B2-BE50-C1464465E932}"/>
              </a:ext>
            </a:extLst>
          </p:cNvPr>
          <p:cNvGrpSpPr/>
          <p:nvPr/>
        </p:nvGrpSpPr>
        <p:grpSpPr>
          <a:xfrm>
            <a:off x="71151" y="6454317"/>
            <a:ext cx="1284120" cy="403587"/>
            <a:chOff x="79697" y="6454317"/>
            <a:chExt cx="1284120" cy="403587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CD88B83C-7100-45E9-A10F-A61FD7FFCE48}"/>
                </a:ext>
              </a:extLst>
            </p:cNvPr>
            <p:cNvSpPr txBox="1"/>
            <p:nvPr/>
          </p:nvSpPr>
          <p:spPr>
            <a:xfrm>
              <a:off x="79697" y="6688627"/>
              <a:ext cx="128412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C796E756-08AF-4388-B226-3D0838ECA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6C19B68-6CBF-4AB8-8591-7448AF5A1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783573"/>
              </p:ext>
            </p:extLst>
          </p:nvPr>
        </p:nvGraphicFramePr>
        <p:xfrm>
          <a:off x="512154" y="2802792"/>
          <a:ext cx="2335905" cy="2335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181">
                  <a:extLst>
                    <a:ext uri="{9D8B030D-6E8A-4147-A177-3AD203B41FA5}">
                      <a16:colId xmlns:a16="http://schemas.microsoft.com/office/drawing/2014/main" val="1089829566"/>
                    </a:ext>
                  </a:extLst>
                </a:gridCol>
                <a:gridCol w="467181">
                  <a:extLst>
                    <a:ext uri="{9D8B030D-6E8A-4147-A177-3AD203B41FA5}">
                      <a16:colId xmlns:a16="http://schemas.microsoft.com/office/drawing/2014/main" val="723779225"/>
                    </a:ext>
                  </a:extLst>
                </a:gridCol>
                <a:gridCol w="467181">
                  <a:extLst>
                    <a:ext uri="{9D8B030D-6E8A-4147-A177-3AD203B41FA5}">
                      <a16:colId xmlns:a16="http://schemas.microsoft.com/office/drawing/2014/main" val="1434963309"/>
                    </a:ext>
                  </a:extLst>
                </a:gridCol>
                <a:gridCol w="467181">
                  <a:extLst>
                    <a:ext uri="{9D8B030D-6E8A-4147-A177-3AD203B41FA5}">
                      <a16:colId xmlns:a16="http://schemas.microsoft.com/office/drawing/2014/main" val="702292065"/>
                    </a:ext>
                  </a:extLst>
                </a:gridCol>
                <a:gridCol w="467181">
                  <a:extLst>
                    <a:ext uri="{9D8B030D-6E8A-4147-A177-3AD203B41FA5}">
                      <a16:colId xmlns:a16="http://schemas.microsoft.com/office/drawing/2014/main" val="3066406178"/>
                    </a:ext>
                  </a:extLst>
                </a:gridCol>
              </a:tblGrid>
              <a:tr h="467181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391679"/>
                  </a:ext>
                </a:extLst>
              </a:tr>
              <a:tr h="46718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4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311171"/>
                  </a:ext>
                </a:extLst>
              </a:tr>
              <a:tr h="467181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6486" marR="26486" marT="25807" marB="2580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4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829279"/>
                  </a:ext>
                </a:extLst>
              </a:tr>
              <a:tr h="467181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6486" marR="26486" marT="25807" marB="2580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4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527160"/>
                  </a:ext>
                </a:extLst>
              </a:tr>
              <a:tr h="467181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6486" marR="26486" marT="25807" marB="2580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4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4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887708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4EF009AC-1865-48CC-9880-7F2A4AD7F07B}"/>
              </a:ext>
            </a:extLst>
          </p:cNvPr>
          <p:cNvSpPr/>
          <p:nvPr/>
        </p:nvSpPr>
        <p:spPr>
          <a:xfrm>
            <a:off x="1555514" y="4009554"/>
            <a:ext cx="2568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8A179F-400F-4957-B385-E4240BF0103A}"/>
              </a:ext>
            </a:extLst>
          </p:cNvPr>
          <p:cNvSpPr/>
          <p:nvPr/>
        </p:nvSpPr>
        <p:spPr>
          <a:xfrm>
            <a:off x="2028348" y="4009554"/>
            <a:ext cx="2568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7E0F47-8496-4573-B79A-823F8B06F401}"/>
              </a:ext>
            </a:extLst>
          </p:cNvPr>
          <p:cNvSpPr/>
          <p:nvPr/>
        </p:nvSpPr>
        <p:spPr>
          <a:xfrm>
            <a:off x="1555514" y="5138697"/>
            <a:ext cx="2568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88380E-A6C1-460B-9EDD-4585065CF584}"/>
              </a:ext>
            </a:extLst>
          </p:cNvPr>
          <p:cNvSpPr/>
          <p:nvPr/>
        </p:nvSpPr>
        <p:spPr>
          <a:xfrm>
            <a:off x="2028348" y="5138697"/>
            <a:ext cx="2568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66C17645-8FDA-4CAA-AA8B-D40D619747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004820"/>
              </p:ext>
            </p:extLst>
          </p:nvPr>
        </p:nvGraphicFramePr>
        <p:xfrm>
          <a:off x="3168000" y="2790267"/>
          <a:ext cx="2808000" cy="2335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9989351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08982956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72377922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43496330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70229206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066406178"/>
                    </a:ext>
                  </a:extLst>
                </a:gridCol>
              </a:tblGrid>
              <a:tr h="467181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391679"/>
                  </a:ext>
                </a:extLst>
              </a:tr>
              <a:tr h="4671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4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4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311171"/>
                  </a:ext>
                </a:extLst>
              </a:tr>
              <a:tr h="467181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6486" marR="26486" marT="25807" marB="2580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4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6486" marR="26486" marT="25807" marB="2580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4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829279"/>
                  </a:ext>
                </a:extLst>
              </a:tr>
              <a:tr h="467181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6486" marR="26486" marT="25807" marB="2580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4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527160"/>
                  </a:ext>
                </a:extLst>
              </a:tr>
              <a:tr h="467181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6486" marR="26486" marT="25807" marB="2580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4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4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887708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BA662D5C-2E28-452C-B342-2F2AB9F94FF5}"/>
              </a:ext>
            </a:extLst>
          </p:cNvPr>
          <p:cNvSpPr/>
          <p:nvPr/>
        </p:nvSpPr>
        <p:spPr>
          <a:xfrm>
            <a:off x="4208141" y="5128498"/>
            <a:ext cx="2568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F3BF13-919E-41F8-821C-BC0F010D6872}"/>
              </a:ext>
            </a:extLst>
          </p:cNvPr>
          <p:cNvSpPr/>
          <p:nvPr/>
        </p:nvSpPr>
        <p:spPr>
          <a:xfrm>
            <a:off x="4680975" y="5128498"/>
            <a:ext cx="2568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FC23E12-F74A-4DC6-80B8-AE717C5BE864}"/>
              </a:ext>
            </a:extLst>
          </p:cNvPr>
          <p:cNvSpPr/>
          <p:nvPr/>
        </p:nvSpPr>
        <p:spPr>
          <a:xfrm>
            <a:off x="4690285" y="4009554"/>
            <a:ext cx="2568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BEA3F01-BCB6-443A-BA64-F02803B1C76A}"/>
              </a:ext>
            </a:extLst>
          </p:cNvPr>
          <p:cNvSpPr/>
          <p:nvPr/>
        </p:nvSpPr>
        <p:spPr>
          <a:xfrm>
            <a:off x="5163119" y="4009554"/>
            <a:ext cx="2568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CAF19859-B727-4FC5-8194-3EB7BD7663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776898"/>
              </p:ext>
            </p:extLst>
          </p:nvPr>
        </p:nvGraphicFramePr>
        <p:xfrm>
          <a:off x="6320184" y="2804186"/>
          <a:ext cx="2335905" cy="3270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181">
                  <a:extLst>
                    <a:ext uri="{9D8B030D-6E8A-4147-A177-3AD203B41FA5}">
                      <a16:colId xmlns:a16="http://schemas.microsoft.com/office/drawing/2014/main" val="1089829566"/>
                    </a:ext>
                  </a:extLst>
                </a:gridCol>
                <a:gridCol w="467181">
                  <a:extLst>
                    <a:ext uri="{9D8B030D-6E8A-4147-A177-3AD203B41FA5}">
                      <a16:colId xmlns:a16="http://schemas.microsoft.com/office/drawing/2014/main" val="723779225"/>
                    </a:ext>
                  </a:extLst>
                </a:gridCol>
                <a:gridCol w="467181">
                  <a:extLst>
                    <a:ext uri="{9D8B030D-6E8A-4147-A177-3AD203B41FA5}">
                      <a16:colId xmlns:a16="http://schemas.microsoft.com/office/drawing/2014/main" val="1434963309"/>
                    </a:ext>
                  </a:extLst>
                </a:gridCol>
                <a:gridCol w="467181">
                  <a:extLst>
                    <a:ext uri="{9D8B030D-6E8A-4147-A177-3AD203B41FA5}">
                      <a16:colId xmlns:a16="http://schemas.microsoft.com/office/drawing/2014/main" val="702292065"/>
                    </a:ext>
                  </a:extLst>
                </a:gridCol>
                <a:gridCol w="467181">
                  <a:extLst>
                    <a:ext uri="{9D8B030D-6E8A-4147-A177-3AD203B41FA5}">
                      <a16:colId xmlns:a16="http://schemas.microsoft.com/office/drawing/2014/main" val="3066406178"/>
                    </a:ext>
                  </a:extLst>
                </a:gridCol>
              </a:tblGrid>
              <a:tr h="467181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391679"/>
                  </a:ext>
                </a:extLst>
              </a:tr>
              <a:tr h="46718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4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311171"/>
                  </a:ext>
                </a:extLst>
              </a:tr>
              <a:tr h="467181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6486" marR="26486" marT="25807" marB="2580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4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829279"/>
                  </a:ext>
                </a:extLst>
              </a:tr>
              <a:tr h="467181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6486" marR="26486" marT="25807" marB="2580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380145"/>
                  </a:ext>
                </a:extLst>
              </a:tr>
              <a:tr h="467181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6486" marR="26486" marT="25807" marB="2580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616195"/>
                  </a:ext>
                </a:extLst>
              </a:tr>
              <a:tr h="467181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6486" marR="26486" marT="25807" marB="2580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4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544857"/>
                  </a:ext>
                </a:extLst>
              </a:tr>
              <a:tr h="467181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6486" marR="26486" marT="25807" marB="2580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4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4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887708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BE2A8720-DF87-4C06-8723-3DF2B1A3B9BD}"/>
              </a:ext>
            </a:extLst>
          </p:cNvPr>
          <p:cNvSpPr/>
          <p:nvPr/>
        </p:nvSpPr>
        <p:spPr>
          <a:xfrm>
            <a:off x="7818034" y="4018971"/>
            <a:ext cx="2568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E71228-5744-4C13-A962-D45028CF374D}"/>
              </a:ext>
            </a:extLst>
          </p:cNvPr>
          <p:cNvSpPr/>
          <p:nvPr/>
        </p:nvSpPr>
        <p:spPr>
          <a:xfrm>
            <a:off x="7818034" y="4478869"/>
            <a:ext cx="2568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CFAEA80-5731-4202-95ED-C1AAA5491513}"/>
              </a:ext>
            </a:extLst>
          </p:cNvPr>
          <p:cNvSpPr/>
          <p:nvPr/>
        </p:nvSpPr>
        <p:spPr>
          <a:xfrm>
            <a:off x="7818034" y="6051377"/>
            <a:ext cx="2568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29826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Solve the calculation using column multiplication.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19F36E-42DF-4869-B1C4-DDBA98B2AFE4}"/>
              </a:ext>
            </a:extLst>
          </p:cNvPr>
          <p:cNvGrpSpPr/>
          <p:nvPr/>
        </p:nvGrpSpPr>
        <p:grpSpPr>
          <a:xfrm>
            <a:off x="71151" y="6454317"/>
            <a:ext cx="1284120" cy="403587"/>
            <a:chOff x="79697" y="6454317"/>
            <a:chExt cx="1284120" cy="403587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9CF2D8FA-D515-49D2-9E16-D03BEBF40E2D}"/>
                </a:ext>
              </a:extLst>
            </p:cNvPr>
            <p:cNvSpPr txBox="1"/>
            <p:nvPr/>
          </p:nvSpPr>
          <p:spPr>
            <a:xfrm>
              <a:off x="79697" y="6688627"/>
              <a:ext cx="128412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E4E82DD0-2E43-4FB8-9EA0-F39341EC6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9C6CD3-3601-4742-8186-24F8E34E6B75}"/>
              </a:ext>
            </a:extLst>
          </p:cNvPr>
          <p:cNvSpPr/>
          <p:nvPr/>
        </p:nvSpPr>
        <p:spPr>
          <a:xfrm>
            <a:off x="2762131" y="1293671"/>
            <a:ext cx="3619738" cy="9058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17 x 3,112 =</a:t>
            </a:r>
          </a:p>
        </p:txBody>
      </p:sp>
    </p:spTree>
    <p:extLst>
      <p:ext uri="{BB962C8B-B14F-4D97-AF65-F5344CB8AC3E}">
        <p14:creationId xmlns:p14="http://schemas.microsoft.com/office/powerpoint/2010/main" val="776429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Solve the calculation using column multiplication.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C7C970D-2ADC-4DC1-ABDF-68C134276443}"/>
              </a:ext>
            </a:extLst>
          </p:cNvPr>
          <p:cNvSpPr/>
          <p:nvPr/>
        </p:nvSpPr>
        <p:spPr>
          <a:xfrm>
            <a:off x="2762131" y="1293671"/>
            <a:ext cx="3619738" cy="9058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17 x 3,112 =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DAD620-AB0F-419F-AC06-A0434DD7D6D2}"/>
              </a:ext>
            </a:extLst>
          </p:cNvPr>
          <p:cNvGrpSpPr/>
          <p:nvPr/>
        </p:nvGrpSpPr>
        <p:grpSpPr>
          <a:xfrm>
            <a:off x="71151" y="6454317"/>
            <a:ext cx="1284120" cy="403587"/>
            <a:chOff x="79697" y="6454317"/>
            <a:chExt cx="1284120" cy="403587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35A4BE0A-1D8D-4FF4-B3BA-920BC6C13A07}"/>
                </a:ext>
              </a:extLst>
            </p:cNvPr>
            <p:cNvSpPr txBox="1"/>
            <p:nvPr/>
          </p:nvSpPr>
          <p:spPr>
            <a:xfrm>
              <a:off x="79697" y="6688627"/>
              <a:ext cx="128412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914F8D89-614A-48D9-87DD-9307DC0BC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FCB4BD3-9917-4748-B842-66F4C4B89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35045"/>
              </p:ext>
            </p:extLst>
          </p:nvPr>
        </p:nvGraphicFramePr>
        <p:xfrm>
          <a:off x="2520000" y="2323415"/>
          <a:ext cx="4104000" cy="34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311365740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089829566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723779225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434963309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702292065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066406178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391679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31117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829279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52716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887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284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Solve the calculation using column multiplication.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C7C970D-2ADC-4DC1-ABDF-68C134276443}"/>
              </a:ext>
            </a:extLst>
          </p:cNvPr>
          <p:cNvSpPr/>
          <p:nvPr/>
        </p:nvSpPr>
        <p:spPr>
          <a:xfrm>
            <a:off x="2762131" y="1293671"/>
            <a:ext cx="3619738" cy="9058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17 x 3,112 =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DAD620-AB0F-419F-AC06-A0434DD7D6D2}"/>
              </a:ext>
            </a:extLst>
          </p:cNvPr>
          <p:cNvGrpSpPr/>
          <p:nvPr/>
        </p:nvGrpSpPr>
        <p:grpSpPr>
          <a:xfrm>
            <a:off x="71151" y="6454317"/>
            <a:ext cx="1284120" cy="403587"/>
            <a:chOff x="79697" y="6454317"/>
            <a:chExt cx="1284120" cy="403587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35A4BE0A-1D8D-4FF4-B3BA-920BC6C13A07}"/>
                </a:ext>
              </a:extLst>
            </p:cNvPr>
            <p:cNvSpPr txBox="1"/>
            <p:nvPr/>
          </p:nvSpPr>
          <p:spPr>
            <a:xfrm>
              <a:off x="79697" y="6688627"/>
              <a:ext cx="128412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914F8D89-614A-48D9-87DD-9307DC0BC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FCB4BD3-9917-4748-B842-66F4C4B89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52103"/>
              </p:ext>
            </p:extLst>
          </p:nvPr>
        </p:nvGraphicFramePr>
        <p:xfrm>
          <a:off x="2520000" y="2323415"/>
          <a:ext cx="4104000" cy="34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311365740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089829566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723779225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434963309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702292065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066406178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391679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31117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829279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52716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88770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A60D05F-3041-488C-822B-78C26A41E174}"/>
              </a:ext>
            </a:extLst>
          </p:cNvPr>
          <p:cNvSpPr/>
          <p:nvPr/>
        </p:nvSpPr>
        <p:spPr>
          <a:xfrm>
            <a:off x="5458266" y="4147578"/>
            <a:ext cx="2712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D298BA-B5AE-4B0A-9221-2DC0E8C181A9}"/>
              </a:ext>
            </a:extLst>
          </p:cNvPr>
          <p:cNvSpPr/>
          <p:nvPr/>
        </p:nvSpPr>
        <p:spPr>
          <a:xfrm>
            <a:off x="4783896" y="5728840"/>
            <a:ext cx="2712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22905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calculation is correct?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A.								    B.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F43AB1F-8976-451A-80E8-AD979C754728}"/>
              </a:ext>
            </a:extLst>
          </p:cNvPr>
          <p:cNvGrpSpPr/>
          <p:nvPr/>
        </p:nvGrpSpPr>
        <p:grpSpPr>
          <a:xfrm>
            <a:off x="71151" y="6454317"/>
            <a:ext cx="1284120" cy="403587"/>
            <a:chOff x="79697" y="6454317"/>
            <a:chExt cx="1284120" cy="40358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5EFD68-39A3-493F-8FB4-4DB578581B61}"/>
                </a:ext>
              </a:extLst>
            </p:cNvPr>
            <p:cNvSpPr txBox="1"/>
            <p:nvPr/>
          </p:nvSpPr>
          <p:spPr>
            <a:xfrm>
              <a:off x="79697" y="6688627"/>
              <a:ext cx="128412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C831BDBB-7608-49F8-BB47-30D29178A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66345BB-0B73-4EAC-8E35-6CF5E90D2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842452"/>
              </p:ext>
            </p:extLst>
          </p:nvPr>
        </p:nvGraphicFramePr>
        <p:xfrm>
          <a:off x="913932" y="2086566"/>
          <a:ext cx="3391734" cy="2826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289">
                  <a:extLst>
                    <a:ext uri="{9D8B030D-6E8A-4147-A177-3AD203B41FA5}">
                      <a16:colId xmlns:a16="http://schemas.microsoft.com/office/drawing/2014/main" val="3113657402"/>
                    </a:ext>
                  </a:extLst>
                </a:gridCol>
                <a:gridCol w="565289">
                  <a:extLst>
                    <a:ext uri="{9D8B030D-6E8A-4147-A177-3AD203B41FA5}">
                      <a16:colId xmlns:a16="http://schemas.microsoft.com/office/drawing/2014/main" val="1089829566"/>
                    </a:ext>
                  </a:extLst>
                </a:gridCol>
                <a:gridCol w="565289">
                  <a:extLst>
                    <a:ext uri="{9D8B030D-6E8A-4147-A177-3AD203B41FA5}">
                      <a16:colId xmlns:a16="http://schemas.microsoft.com/office/drawing/2014/main" val="723779225"/>
                    </a:ext>
                  </a:extLst>
                </a:gridCol>
                <a:gridCol w="565289">
                  <a:extLst>
                    <a:ext uri="{9D8B030D-6E8A-4147-A177-3AD203B41FA5}">
                      <a16:colId xmlns:a16="http://schemas.microsoft.com/office/drawing/2014/main" val="1434963309"/>
                    </a:ext>
                  </a:extLst>
                </a:gridCol>
                <a:gridCol w="565289">
                  <a:extLst>
                    <a:ext uri="{9D8B030D-6E8A-4147-A177-3AD203B41FA5}">
                      <a16:colId xmlns:a16="http://schemas.microsoft.com/office/drawing/2014/main" val="702292065"/>
                    </a:ext>
                  </a:extLst>
                </a:gridCol>
                <a:gridCol w="565289">
                  <a:extLst>
                    <a:ext uri="{9D8B030D-6E8A-4147-A177-3AD203B41FA5}">
                      <a16:colId xmlns:a16="http://schemas.microsoft.com/office/drawing/2014/main" val="3066406178"/>
                    </a:ext>
                  </a:extLst>
                </a:gridCol>
              </a:tblGrid>
              <a:tr h="565289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2049" marR="32049" marT="31227" marB="3122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2049" marR="32049" marT="31227" marB="3122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391679"/>
                  </a:ext>
                </a:extLst>
              </a:tr>
              <a:tr h="56528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32049" marR="32049" marT="31227" marB="3122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2049" marR="32049" marT="31227" marB="3122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311171"/>
                  </a:ext>
                </a:extLst>
              </a:tr>
              <a:tr h="565289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2049" marR="32049" marT="31227" marB="3122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2049" marR="32049" marT="31227" marB="3122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829279"/>
                  </a:ext>
                </a:extLst>
              </a:tr>
              <a:tr h="565289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2049" marR="32049" marT="31227" marB="3122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527160"/>
                  </a:ext>
                </a:extLst>
              </a:tr>
              <a:tr h="565289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2049" marR="32049" marT="31227" marB="3122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887708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7D863810-7EAB-4831-88FE-56A0CFFC88CA}"/>
              </a:ext>
            </a:extLst>
          </p:cNvPr>
          <p:cNvSpPr/>
          <p:nvPr/>
        </p:nvSpPr>
        <p:spPr>
          <a:xfrm>
            <a:off x="2185990" y="4900195"/>
            <a:ext cx="2712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76D85B-3DCE-4322-8632-C1CE93AC5F4F}"/>
              </a:ext>
            </a:extLst>
          </p:cNvPr>
          <p:cNvSpPr/>
          <p:nvPr/>
        </p:nvSpPr>
        <p:spPr>
          <a:xfrm>
            <a:off x="2750278" y="4908399"/>
            <a:ext cx="2712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BFA722-3FD1-46F8-9951-8D4C6E5762B3}"/>
              </a:ext>
            </a:extLst>
          </p:cNvPr>
          <p:cNvSpPr/>
          <p:nvPr/>
        </p:nvSpPr>
        <p:spPr>
          <a:xfrm>
            <a:off x="1630580" y="4113258"/>
            <a:ext cx="2712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98A2B2-5CA0-42B7-9825-526C3604FF01}"/>
              </a:ext>
            </a:extLst>
          </p:cNvPr>
          <p:cNvSpPr/>
          <p:nvPr/>
        </p:nvSpPr>
        <p:spPr>
          <a:xfrm>
            <a:off x="2194868" y="4121462"/>
            <a:ext cx="2712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1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72984227-7110-4271-8470-86DB51A57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685317"/>
              </p:ext>
            </p:extLst>
          </p:nvPr>
        </p:nvGraphicFramePr>
        <p:xfrm>
          <a:off x="5076665" y="2086566"/>
          <a:ext cx="3391734" cy="2826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289">
                  <a:extLst>
                    <a:ext uri="{9D8B030D-6E8A-4147-A177-3AD203B41FA5}">
                      <a16:colId xmlns:a16="http://schemas.microsoft.com/office/drawing/2014/main" val="3113657402"/>
                    </a:ext>
                  </a:extLst>
                </a:gridCol>
                <a:gridCol w="565289">
                  <a:extLst>
                    <a:ext uri="{9D8B030D-6E8A-4147-A177-3AD203B41FA5}">
                      <a16:colId xmlns:a16="http://schemas.microsoft.com/office/drawing/2014/main" val="1089829566"/>
                    </a:ext>
                  </a:extLst>
                </a:gridCol>
                <a:gridCol w="565289">
                  <a:extLst>
                    <a:ext uri="{9D8B030D-6E8A-4147-A177-3AD203B41FA5}">
                      <a16:colId xmlns:a16="http://schemas.microsoft.com/office/drawing/2014/main" val="723779225"/>
                    </a:ext>
                  </a:extLst>
                </a:gridCol>
                <a:gridCol w="565289">
                  <a:extLst>
                    <a:ext uri="{9D8B030D-6E8A-4147-A177-3AD203B41FA5}">
                      <a16:colId xmlns:a16="http://schemas.microsoft.com/office/drawing/2014/main" val="1434963309"/>
                    </a:ext>
                  </a:extLst>
                </a:gridCol>
                <a:gridCol w="565289">
                  <a:extLst>
                    <a:ext uri="{9D8B030D-6E8A-4147-A177-3AD203B41FA5}">
                      <a16:colId xmlns:a16="http://schemas.microsoft.com/office/drawing/2014/main" val="702292065"/>
                    </a:ext>
                  </a:extLst>
                </a:gridCol>
                <a:gridCol w="565289">
                  <a:extLst>
                    <a:ext uri="{9D8B030D-6E8A-4147-A177-3AD203B41FA5}">
                      <a16:colId xmlns:a16="http://schemas.microsoft.com/office/drawing/2014/main" val="3066406178"/>
                    </a:ext>
                  </a:extLst>
                </a:gridCol>
              </a:tblGrid>
              <a:tr h="565289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391679"/>
                  </a:ext>
                </a:extLst>
              </a:tr>
              <a:tr h="56528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311171"/>
                  </a:ext>
                </a:extLst>
              </a:tr>
              <a:tr h="565289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2049" marR="32049" marT="31227" marB="3122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2049" marR="32049" marT="31227" marB="3122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829279"/>
                  </a:ext>
                </a:extLst>
              </a:tr>
              <a:tr h="565289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2049" marR="32049" marT="31227" marB="3122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527160"/>
                  </a:ext>
                </a:extLst>
              </a:tr>
              <a:tr h="565289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2049" marR="32049" marT="31227" marB="3122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887708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82B50BD5-0DAC-4C7B-BD82-7C1DFF695FF3}"/>
              </a:ext>
            </a:extLst>
          </p:cNvPr>
          <p:cNvSpPr/>
          <p:nvPr/>
        </p:nvSpPr>
        <p:spPr>
          <a:xfrm>
            <a:off x="5792463" y="4900195"/>
            <a:ext cx="2712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2B277D-23CB-46A1-A991-F0150B47BF49}"/>
              </a:ext>
            </a:extLst>
          </p:cNvPr>
          <p:cNvSpPr/>
          <p:nvPr/>
        </p:nvSpPr>
        <p:spPr>
          <a:xfrm>
            <a:off x="6356751" y="4908399"/>
            <a:ext cx="2712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8B650B-412C-44B0-A634-4E5AEF00DAD8}"/>
              </a:ext>
            </a:extLst>
          </p:cNvPr>
          <p:cNvSpPr/>
          <p:nvPr/>
        </p:nvSpPr>
        <p:spPr>
          <a:xfrm>
            <a:off x="6921481" y="4121462"/>
            <a:ext cx="2712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21663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calculation is correct?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A.								    B.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F43AB1F-8976-451A-80E8-AD979C754728}"/>
              </a:ext>
            </a:extLst>
          </p:cNvPr>
          <p:cNvGrpSpPr/>
          <p:nvPr/>
        </p:nvGrpSpPr>
        <p:grpSpPr>
          <a:xfrm>
            <a:off x="71151" y="6454317"/>
            <a:ext cx="1284120" cy="403587"/>
            <a:chOff x="79697" y="6454317"/>
            <a:chExt cx="1284120" cy="40358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5EFD68-39A3-493F-8FB4-4DB578581B61}"/>
                </a:ext>
              </a:extLst>
            </p:cNvPr>
            <p:cNvSpPr txBox="1"/>
            <p:nvPr/>
          </p:nvSpPr>
          <p:spPr>
            <a:xfrm>
              <a:off x="79697" y="6688627"/>
              <a:ext cx="128412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C831BDBB-7608-49F8-BB47-30D29178A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66345BB-0B73-4EAC-8E35-6CF5E90D2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642243"/>
              </p:ext>
            </p:extLst>
          </p:nvPr>
        </p:nvGraphicFramePr>
        <p:xfrm>
          <a:off x="913932" y="2086566"/>
          <a:ext cx="3391734" cy="2826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289">
                  <a:extLst>
                    <a:ext uri="{9D8B030D-6E8A-4147-A177-3AD203B41FA5}">
                      <a16:colId xmlns:a16="http://schemas.microsoft.com/office/drawing/2014/main" val="3113657402"/>
                    </a:ext>
                  </a:extLst>
                </a:gridCol>
                <a:gridCol w="565289">
                  <a:extLst>
                    <a:ext uri="{9D8B030D-6E8A-4147-A177-3AD203B41FA5}">
                      <a16:colId xmlns:a16="http://schemas.microsoft.com/office/drawing/2014/main" val="1089829566"/>
                    </a:ext>
                  </a:extLst>
                </a:gridCol>
                <a:gridCol w="565289">
                  <a:extLst>
                    <a:ext uri="{9D8B030D-6E8A-4147-A177-3AD203B41FA5}">
                      <a16:colId xmlns:a16="http://schemas.microsoft.com/office/drawing/2014/main" val="723779225"/>
                    </a:ext>
                  </a:extLst>
                </a:gridCol>
                <a:gridCol w="565289">
                  <a:extLst>
                    <a:ext uri="{9D8B030D-6E8A-4147-A177-3AD203B41FA5}">
                      <a16:colId xmlns:a16="http://schemas.microsoft.com/office/drawing/2014/main" val="1434963309"/>
                    </a:ext>
                  </a:extLst>
                </a:gridCol>
                <a:gridCol w="565289">
                  <a:extLst>
                    <a:ext uri="{9D8B030D-6E8A-4147-A177-3AD203B41FA5}">
                      <a16:colId xmlns:a16="http://schemas.microsoft.com/office/drawing/2014/main" val="702292065"/>
                    </a:ext>
                  </a:extLst>
                </a:gridCol>
                <a:gridCol w="565289">
                  <a:extLst>
                    <a:ext uri="{9D8B030D-6E8A-4147-A177-3AD203B41FA5}">
                      <a16:colId xmlns:a16="http://schemas.microsoft.com/office/drawing/2014/main" val="3066406178"/>
                    </a:ext>
                  </a:extLst>
                </a:gridCol>
              </a:tblGrid>
              <a:tr h="565289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2049" marR="32049" marT="31227" marB="3122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2049" marR="32049" marT="31227" marB="3122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391679"/>
                  </a:ext>
                </a:extLst>
              </a:tr>
              <a:tr h="56528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32049" marR="32049" marT="31227" marB="3122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2049" marR="32049" marT="31227" marB="3122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311171"/>
                  </a:ext>
                </a:extLst>
              </a:tr>
              <a:tr h="565289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2049" marR="32049" marT="31227" marB="3122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2049" marR="32049" marT="31227" marB="3122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829279"/>
                  </a:ext>
                </a:extLst>
              </a:tr>
              <a:tr h="565289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2049" marR="32049" marT="31227" marB="3122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527160"/>
                  </a:ext>
                </a:extLst>
              </a:tr>
              <a:tr h="565289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2049" marR="32049" marT="31227" marB="3122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887708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7D863810-7EAB-4831-88FE-56A0CFFC88CA}"/>
              </a:ext>
            </a:extLst>
          </p:cNvPr>
          <p:cNvSpPr/>
          <p:nvPr/>
        </p:nvSpPr>
        <p:spPr>
          <a:xfrm>
            <a:off x="2185990" y="4900195"/>
            <a:ext cx="2712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76D85B-3DCE-4322-8632-C1CE93AC5F4F}"/>
              </a:ext>
            </a:extLst>
          </p:cNvPr>
          <p:cNvSpPr/>
          <p:nvPr/>
        </p:nvSpPr>
        <p:spPr>
          <a:xfrm>
            <a:off x="2750278" y="4908399"/>
            <a:ext cx="2712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BFA722-3FD1-46F8-9951-8D4C6E5762B3}"/>
              </a:ext>
            </a:extLst>
          </p:cNvPr>
          <p:cNvSpPr/>
          <p:nvPr/>
        </p:nvSpPr>
        <p:spPr>
          <a:xfrm>
            <a:off x="1630580" y="4113258"/>
            <a:ext cx="2712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98A2B2-5CA0-42B7-9825-526C3604FF01}"/>
              </a:ext>
            </a:extLst>
          </p:cNvPr>
          <p:cNvSpPr/>
          <p:nvPr/>
        </p:nvSpPr>
        <p:spPr>
          <a:xfrm>
            <a:off x="2194868" y="4121462"/>
            <a:ext cx="2712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72984227-7110-4271-8470-86DB51A57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948654"/>
              </p:ext>
            </p:extLst>
          </p:nvPr>
        </p:nvGraphicFramePr>
        <p:xfrm>
          <a:off x="5076665" y="2086566"/>
          <a:ext cx="3391734" cy="2826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289">
                  <a:extLst>
                    <a:ext uri="{9D8B030D-6E8A-4147-A177-3AD203B41FA5}">
                      <a16:colId xmlns:a16="http://schemas.microsoft.com/office/drawing/2014/main" val="3113657402"/>
                    </a:ext>
                  </a:extLst>
                </a:gridCol>
                <a:gridCol w="565289">
                  <a:extLst>
                    <a:ext uri="{9D8B030D-6E8A-4147-A177-3AD203B41FA5}">
                      <a16:colId xmlns:a16="http://schemas.microsoft.com/office/drawing/2014/main" val="1089829566"/>
                    </a:ext>
                  </a:extLst>
                </a:gridCol>
                <a:gridCol w="565289">
                  <a:extLst>
                    <a:ext uri="{9D8B030D-6E8A-4147-A177-3AD203B41FA5}">
                      <a16:colId xmlns:a16="http://schemas.microsoft.com/office/drawing/2014/main" val="723779225"/>
                    </a:ext>
                  </a:extLst>
                </a:gridCol>
                <a:gridCol w="565289">
                  <a:extLst>
                    <a:ext uri="{9D8B030D-6E8A-4147-A177-3AD203B41FA5}">
                      <a16:colId xmlns:a16="http://schemas.microsoft.com/office/drawing/2014/main" val="1434963309"/>
                    </a:ext>
                  </a:extLst>
                </a:gridCol>
                <a:gridCol w="565289">
                  <a:extLst>
                    <a:ext uri="{9D8B030D-6E8A-4147-A177-3AD203B41FA5}">
                      <a16:colId xmlns:a16="http://schemas.microsoft.com/office/drawing/2014/main" val="702292065"/>
                    </a:ext>
                  </a:extLst>
                </a:gridCol>
                <a:gridCol w="565289">
                  <a:extLst>
                    <a:ext uri="{9D8B030D-6E8A-4147-A177-3AD203B41FA5}">
                      <a16:colId xmlns:a16="http://schemas.microsoft.com/office/drawing/2014/main" val="3066406178"/>
                    </a:ext>
                  </a:extLst>
                </a:gridCol>
              </a:tblGrid>
              <a:tr h="565289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391679"/>
                  </a:ext>
                </a:extLst>
              </a:tr>
              <a:tr h="56528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311171"/>
                  </a:ext>
                </a:extLst>
              </a:tr>
              <a:tr h="565289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2049" marR="32049" marT="31227" marB="3122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2049" marR="32049" marT="31227" marB="3122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829279"/>
                  </a:ext>
                </a:extLst>
              </a:tr>
              <a:tr h="565289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2049" marR="32049" marT="31227" marB="3122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527160"/>
                  </a:ext>
                </a:extLst>
              </a:tr>
              <a:tr h="565289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2049" marR="32049" marT="31227" marB="31227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887708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82B50BD5-0DAC-4C7B-BD82-7C1DFF695FF3}"/>
              </a:ext>
            </a:extLst>
          </p:cNvPr>
          <p:cNvSpPr/>
          <p:nvPr/>
        </p:nvSpPr>
        <p:spPr>
          <a:xfrm>
            <a:off x="5792463" y="4900195"/>
            <a:ext cx="2712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2B277D-23CB-46A1-A991-F0150B47BF49}"/>
              </a:ext>
            </a:extLst>
          </p:cNvPr>
          <p:cNvSpPr/>
          <p:nvPr/>
        </p:nvSpPr>
        <p:spPr>
          <a:xfrm>
            <a:off x="6356751" y="4908399"/>
            <a:ext cx="2712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8B650B-412C-44B0-A634-4E5AEF00DAD8}"/>
              </a:ext>
            </a:extLst>
          </p:cNvPr>
          <p:cNvSpPr/>
          <p:nvPr/>
        </p:nvSpPr>
        <p:spPr>
          <a:xfrm>
            <a:off x="6921481" y="4121462"/>
            <a:ext cx="2712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60965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Add &lt;, &gt; or = to make these statements correct.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1175A7-3687-4303-BDF0-D1E17C5F7BEC}"/>
              </a:ext>
            </a:extLst>
          </p:cNvPr>
          <p:cNvSpPr txBox="1"/>
          <p:nvPr/>
        </p:nvSpPr>
        <p:spPr>
          <a:xfrm>
            <a:off x="344515" y="3294801"/>
            <a:ext cx="340655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sz="2800" b="1" dirty="0">
                <a:latin typeface="Century Gothic" panose="020B0502020202020204" pitchFamily="34" charset="0"/>
              </a:rPr>
              <a:t>80,896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7FD6E8-E8B6-4937-B2DC-97A3ACA543C8}"/>
              </a:ext>
            </a:extLst>
          </p:cNvPr>
          <p:cNvSpPr txBox="1"/>
          <p:nvPr/>
        </p:nvSpPr>
        <p:spPr>
          <a:xfrm>
            <a:off x="5296887" y="3294801"/>
            <a:ext cx="259984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2,416 x 31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CE6B6B-F6A4-48FD-9DDA-25E707B8F85D}"/>
              </a:ext>
            </a:extLst>
          </p:cNvPr>
          <p:cNvSpPr txBox="1"/>
          <p:nvPr/>
        </p:nvSpPr>
        <p:spPr>
          <a:xfrm>
            <a:off x="1424353" y="4356391"/>
            <a:ext cx="232672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sz="2800" b="1" dirty="0">
                <a:latin typeface="Century Gothic" panose="020B0502020202020204" pitchFamily="34" charset="0"/>
              </a:rPr>
              <a:t>1,781 x 52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1CD7CD-1463-45CC-8733-1BCCB5D76710}"/>
              </a:ext>
            </a:extLst>
          </p:cNvPr>
          <p:cNvSpPr txBox="1"/>
          <p:nvPr/>
        </p:nvSpPr>
        <p:spPr>
          <a:xfrm>
            <a:off x="5296887" y="4356392"/>
            <a:ext cx="259984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101,652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C45DBCC-2D8E-4753-8F70-AEBA6110640C}"/>
              </a:ext>
            </a:extLst>
          </p:cNvPr>
          <p:cNvSpPr/>
          <p:nvPr/>
        </p:nvSpPr>
        <p:spPr>
          <a:xfrm>
            <a:off x="4212000" y="2134820"/>
            <a:ext cx="720000" cy="72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B033D7B-BD5F-4D0A-A743-5916942B5004}"/>
              </a:ext>
            </a:extLst>
          </p:cNvPr>
          <p:cNvSpPr/>
          <p:nvPr/>
        </p:nvSpPr>
        <p:spPr>
          <a:xfrm>
            <a:off x="4212000" y="3196410"/>
            <a:ext cx="720000" cy="72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7342F86-0523-4445-AAC1-B1AC5DC00FC0}"/>
              </a:ext>
            </a:extLst>
          </p:cNvPr>
          <p:cNvSpPr/>
          <p:nvPr/>
        </p:nvSpPr>
        <p:spPr>
          <a:xfrm>
            <a:off x="4212000" y="4258001"/>
            <a:ext cx="720000" cy="72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Century Gothic" panose="020B0502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090CAE-CB40-4B91-81F5-B6DC15A95DB9}"/>
              </a:ext>
            </a:extLst>
          </p:cNvPr>
          <p:cNvGrpSpPr/>
          <p:nvPr/>
        </p:nvGrpSpPr>
        <p:grpSpPr>
          <a:xfrm>
            <a:off x="71151" y="6454317"/>
            <a:ext cx="1284120" cy="403587"/>
            <a:chOff x="79697" y="6454317"/>
            <a:chExt cx="1284120" cy="403587"/>
          </a:xfrm>
        </p:grpSpPr>
        <p:sp>
          <p:nvSpPr>
            <p:cNvPr id="30" name="TextBox 8">
              <a:extLst>
                <a:ext uri="{FF2B5EF4-FFF2-40B4-BE49-F238E27FC236}">
                  <a16:creationId xmlns:a16="http://schemas.microsoft.com/office/drawing/2014/main" id="{74A8DD07-9E01-48F9-B83D-DF4C181509B4}"/>
                </a:ext>
              </a:extLst>
            </p:cNvPr>
            <p:cNvSpPr txBox="1"/>
            <p:nvPr/>
          </p:nvSpPr>
          <p:spPr>
            <a:xfrm>
              <a:off x="79697" y="6688627"/>
              <a:ext cx="128412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31" name="Picture 3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FF37044-DD95-4F55-9933-1CB3880F7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ABD69B1-C0F7-40D4-AD5D-C348651BD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10651"/>
              </p:ext>
            </p:extLst>
          </p:nvPr>
        </p:nvGraphicFramePr>
        <p:xfrm>
          <a:off x="5197691" y="1945769"/>
          <a:ext cx="2490080" cy="99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016">
                  <a:extLst>
                    <a:ext uri="{9D8B030D-6E8A-4147-A177-3AD203B41FA5}">
                      <a16:colId xmlns:a16="http://schemas.microsoft.com/office/drawing/2014/main" val="3113657402"/>
                    </a:ext>
                  </a:extLst>
                </a:gridCol>
                <a:gridCol w="498016">
                  <a:extLst>
                    <a:ext uri="{9D8B030D-6E8A-4147-A177-3AD203B41FA5}">
                      <a16:colId xmlns:a16="http://schemas.microsoft.com/office/drawing/2014/main" val="723779225"/>
                    </a:ext>
                  </a:extLst>
                </a:gridCol>
                <a:gridCol w="498016">
                  <a:extLst>
                    <a:ext uri="{9D8B030D-6E8A-4147-A177-3AD203B41FA5}">
                      <a16:colId xmlns:a16="http://schemas.microsoft.com/office/drawing/2014/main" val="1434963309"/>
                    </a:ext>
                  </a:extLst>
                </a:gridCol>
                <a:gridCol w="498016">
                  <a:extLst>
                    <a:ext uri="{9D8B030D-6E8A-4147-A177-3AD203B41FA5}">
                      <a16:colId xmlns:a16="http://schemas.microsoft.com/office/drawing/2014/main" val="702292065"/>
                    </a:ext>
                  </a:extLst>
                </a:gridCol>
                <a:gridCol w="498016">
                  <a:extLst>
                    <a:ext uri="{9D8B030D-6E8A-4147-A177-3AD203B41FA5}">
                      <a16:colId xmlns:a16="http://schemas.microsoft.com/office/drawing/2014/main" val="3066406178"/>
                    </a:ext>
                  </a:extLst>
                </a:gridCol>
              </a:tblGrid>
              <a:tr h="4968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391679"/>
                  </a:ext>
                </a:extLst>
              </a:tr>
              <a:tr h="4968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311171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A257AC2C-008B-471B-84E9-37B53701C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990825"/>
              </p:ext>
            </p:extLst>
          </p:nvPr>
        </p:nvGraphicFramePr>
        <p:xfrm>
          <a:off x="1456229" y="1925399"/>
          <a:ext cx="2490080" cy="99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016">
                  <a:extLst>
                    <a:ext uri="{9D8B030D-6E8A-4147-A177-3AD203B41FA5}">
                      <a16:colId xmlns:a16="http://schemas.microsoft.com/office/drawing/2014/main" val="3113657402"/>
                    </a:ext>
                  </a:extLst>
                </a:gridCol>
                <a:gridCol w="498016">
                  <a:extLst>
                    <a:ext uri="{9D8B030D-6E8A-4147-A177-3AD203B41FA5}">
                      <a16:colId xmlns:a16="http://schemas.microsoft.com/office/drawing/2014/main" val="723779225"/>
                    </a:ext>
                  </a:extLst>
                </a:gridCol>
                <a:gridCol w="498016">
                  <a:extLst>
                    <a:ext uri="{9D8B030D-6E8A-4147-A177-3AD203B41FA5}">
                      <a16:colId xmlns:a16="http://schemas.microsoft.com/office/drawing/2014/main" val="1434963309"/>
                    </a:ext>
                  </a:extLst>
                </a:gridCol>
                <a:gridCol w="498016">
                  <a:extLst>
                    <a:ext uri="{9D8B030D-6E8A-4147-A177-3AD203B41FA5}">
                      <a16:colId xmlns:a16="http://schemas.microsoft.com/office/drawing/2014/main" val="702292065"/>
                    </a:ext>
                  </a:extLst>
                </a:gridCol>
                <a:gridCol w="498016">
                  <a:extLst>
                    <a:ext uri="{9D8B030D-6E8A-4147-A177-3AD203B41FA5}">
                      <a16:colId xmlns:a16="http://schemas.microsoft.com/office/drawing/2014/main" val="3066406178"/>
                    </a:ext>
                  </a:extLst>
                </a:gridCol>
              </a:tblGrid>
              <a:tr h="4968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391679"/>
                  </a:ext>
                </a:extLst>
              </a:tr>
              <a:tr h="4968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38779" marR="38779" marT="37785" marB="37785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311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804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13" ma:contentTypeDescription="Create a new document." ma:contentTypeScope="" ma:versionID="226396999748aedaccaef4cb0e3d9517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c920329ea04f01889b6ffc9cde7973b4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9548E6-0B2E-4A89-948B-25FCFA2B6A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5c7a0828-c5e4-45f8-a074-18a8fdc88ec6"/>
    <ds:schemaRef ds:uri="86144f90-c7b6-48d0-aae5-f5e9e48cc3d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2787</TotalTime>
  <Words>588</Words>
  <Application>Microsoft Office PowerPoint</Application>
  <PresentationFormat>On-screen Show (4:3)</PresentationFormat>
  <Paragraphs>384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Duncan Nelson</cp:lastModifiedBy>
  <cp:revision>72</cp:revision>
  <dcterms:created xsi:type="dcterms:W3CDTF">2018-03-17T10:08:43Z</dcterms:created>
  <dcterms:modified xsi:type="dcterms:W3CDTF">2021-10-17T11:03:13Z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