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55" r:id="rId6"/>
    <p:sldId id="386" r:id="rId7"/>
    <p:sldId id="368" r:id="rId8"/>
    <p:sldId id="415" r:id="rId9"/>
    <p:sldId id="416" r:id="rId10"/>
    <p:sldId id="420" r:id="rId11"/>
    <p:sldId id="42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4C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B20E0-6B7E-4F0F-A362-9515B2BCCBF3}" v="242" dt="2019-07-02T08:05:03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Berkeley" userId="3518c4a0-5c99-4880-b127-cb60ccf11a39" providerId="ADAL" clId="{B665710B-A12E-4CC8-8ACD-2DB27DAEC69D}"/>
  </pc:docChgLst>
  <pc:docChgLst>
    <pc:chgData name="Liz Axup" userId="f0cf2359-c867-42e7-8ac2-6b3e19dcb7ab" providerId="ADAL" clId="{87384AD8-A1F0-4EE7-8152-DAAE7E30A61E}"/>
  </pc:docChgLst>
  <pc:docChgLst>
    <pc:chgData name="Ashleigh Sobol" userId="8430f2a2-602f-4dde-a79b-412efd9dd8bf" providerId="ADAL" clId="{5C7D35B6-524E-44F9-A05C-6FFD665EEE39}"/>
  </pc:docChgLst>
  <pc:docChgLst>
    <pc:chgData name="Kyle Tidswell-Brown" userId="3518c4a0-5c99-4880-b127-cb60ccf11a39" providerId="ADAL" clId="{400B20E0-6B7E-4F0F-A362-9515B2BCCBF3}"/>
    <pc:docChg chg="undo custSel addSld delSld modSld">
      <pc:chgData name="Kyle Tidswell-Brown" userId="3518c4a0-5c99-4880-b127-cb60ccf11a39" providerId="ADAL" clId="{400B20E0-6B7E-4F0F-A362-9515B2BCCBF3}" dt="2019-07-02T08:05:04.859" v="867" actId="20577"/>
      <pc:docMkLst>
        <pc:docMk/>
      </pc:docMkLst>
      <pc:sldChg chg="modSp">
        <pc:chgData name="Kyle Tidswell-Brown" userId="3518c4a0-5c99-4880-b127-cb60ccf11a39" providerId="ADAL" clId="{400B20E0-6B7E-4F0F-A362-9515B2BCCBF3}" dt="2019-07-01T09:53:51.554" v="5" actId="20577"/>
        <pc:sldMkLst>
          <pc:docMk/>
          <pc:sldMk cId="2637481266" sldId="256"/>
        </pc:sldMkLst>
        <pc:spChg chg="mod">
          <ac:chgData name="Kyle Tidswell-Brown" userId="3518c4a0-5c99-4880-b127-cb60ccf11a39" providerId="ADAL" clId="{400B20E0-6B7E-4F0F-A362-9515B2BCCBF3}" dt="2019-07-01T09:53:51.554" v="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400B20E0-6B7E-4F0F-A362-9515B2BCCBF3}" dt="2019-07-01T09:53:57.138" v="9" actId="20577"/>
        <pc:sldMkLst>
          <pc:docMk/>
          <pc:sldMk cId="3855900595" sldId="301"/>
        </pc:sldMkLst>
        <pc:spChg chg="mod">
          <ac:chgData name="Kyle Tidswell-Brown" userId="3518c4a0-5c99-4880-b127-cb60ccf11a39" providerId="ADAL" clId="{400B20E0-6B7E-4F0F-A362-9515B2BCCBF3}" dt="2019-07-01T09:53:57.138" v="9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400B20E0-6B7E-4F0F-A362-9515B2BCCBF3}" dt="2019-07-02T08:05:04.859" v="867" actId="20577"/>
        <pc:sldMkLst>
          <pc:docMk/>
          <pc:sldMk cId="273723392" sldId="308"/>
        </pc:sldMkLst>
        <pc:spChg chg="add mod">
          <ac:chgData name="Kyle Tidswell-Brown" userId="3518c4a0-5c99-4880-b127-cb60ccf11a39" providerId="ADAL" clId="{400B20E0-6B7E-4F0F-A362-9515B2BCCBF3}" dt="2019-07-02T07:54:51.837" v="722" actId="1076"/>
          <ac:spMkLst>
            <pc:docMk/>
            <pc:sldMk cId="273723392" sldId="308"/>
            <ac:spMk id="17" creationId="{4EF009AC-1865-48CC-9880-7F2A4AD7F07B}"/>
          </ac:spMkLst>
        </pc:spChg>
        <pc:spChg chg="add del mod">
          <ac:chgData name="Kyle Tidswell-Brown" userId="3518c4a0-5c99-4880-b127-cb60ccf11a39" providerId="ADAL" clId="{400B20E0-6B7E-4F0F-A362-9515B2BCCBF3}" dt="2019-07-02T07:54:15.107" v="719" actId="478"/>
          <ac:spMkLst>
            <pc:docMk/>
            <pc:sldMk cId="273723392" sldId="308"/>
            <ac:spMk id="18" creationId="{CA8C51CF-9034-4EF4-9751-569DFE81D64A}"/>
          </ac:spMkLst>
        </pc:spChg>
        <pc:spChg chg="mod">
          <ac:chgData name="Kyle Tidswell-Brown" userId="3518c4a0-5c99-4880-b127-cb60ccf11a39" providerId="ADAL" clId="{400B20E0-6B7E-4F0F-A362-9515B2BCCBF3}" dt="2019-07-02T08:01:58.748" v="843" actId="20577"/>
          <ac:spMkLst>
            <pc:docMk/>
            <pc:sldMk cId="273723392" sldId="308"/>
            <ac:spMk id="19" creationId="{5252A847-DE45-4FA3-A1F8-EEBEB845FF8E}"/>
          </ac:spMkLst>
        </pc:spChg>
        <pc:spChg chg="add mod">
          <ac:chgData name="Kyle Tidswell-Brown" userId="3518c4a0-5c99-4880-b127-cb60ccf11a39" providerId="ADAL" clId="{400B20E0-6B7E-4F0F-A362-9515B2BCCBF3}" dt="2019-07-02T07:54:51.837" v="722" actId="1076"/>
          <ac:spMkLst>
            <pc:docMk/>
            <pc:sldMk cId="273723392" sldId="308"/>
            <ac:spMk id="20" creationId="{5F8A179F-400F-4957-B385-E4240BF0103A}"/>
          </ac:spMkLst>
        </pc:spChg>
        <pc:spChg chg="add mod">
          <ac:chgData name="Kyle Tidswell-Brown" userId="3518c4a0-5c99-4880-b127-cb60ccf11a39" providerId="ADAL" clId="{400B20E0-6B7E-4F0F-A362-9515B2BCCBF3}" dt="2019-07-02T07:54:51.837" v="722" actId="1076"/>
          <ac:spMkLst>
            <pc:docMk/>
            <pc:sldMk cId="273723392" sldId="308"/>
            <ac:spMk id="21" creationId="{487E0F47-8496-4573-B79A-823F8B06F401}"/>
          </ac:spMkLst>
        </pc:spChg>
        <pc:spChg chg="add mod">
          <ac:chgData name="Kyle Tidswell-Brown" userId="3518c4a0-5c99-4880-b127-cb60ccf11a39" providerId="ADAL" clId="{400B20E0-6B7E-4F0F-A362-9515B2BCCBF3}" dt="2019-07-02T07:54:51.837" v="722" actId="1076"/>
          <ac:spMkLst>
            <pc:docMk/>
            <pc:sldMk cId="273723392" sldId="308"/>
            <ac:spMk id="22" creationId="{4188380E-A6C1-460B-9EDD-4585065CF584}"/>
          </ac:spMkLst>
        </pc:spChg>
        <pc:spChg chg="add mod">
          <ac:chgData name="Kyle Tidswell-Brown" userId="3518c4a0-5c99-4880-b127-cb60ccf11a39" providerId="ADAL" clId="{400B20E0-6B7E-4F0F-A362-9515B2BCCBF3}" dt="2019-07-02T07:56:23.488" v="754" actId="1038"/>
          <ac:spMkLst>
            <pc:docMk/>
            <pc:sldMk cId="273723392" sldId="308"/>
            <ac:spMk id="24" creationId="{BA662D5C-2E28-452C-B342-2F2AB9F94FF5}"/>
          </ac:spMkLst>
        </pc:spChg>
        <pc:spChg chg="add mod">
          <ac:chgData name="Kyle Tidswell-Brown" userId="3518c4a0-5c99-4880-b127-cb60ccf11a39" providerId="ADAL" clId="{400B20E0-6B7E-4F0F-A362-9515B2BCCBF3}" dt="2019-07-02T07:56:23.488" v="754" actId="1038"/>
          <ac:spMkLst>
            <pc:docMk/>
            <pc:sldMk cId="273723392" sldId="308"/>
            <ac:spMk id="25" creationId="{E6F3BF13-919E-41F8-821C-BC0F010D6872}"/>
          </ac:spMkLst>
        </pc:spChg>
        <pc:spChg chg="add mod">
          <ac:chgData name="Kyle Tidswell-Brown" userId="3518c4a0-5c99-4880-b127-cb60ccf11a39" providerId="ADAL" clId="{400B20E0-6B7E-4F0F-A362-9515B2BCCBF3}" dt="2019-07-02T07:56:33.455" v="758" actId="1038"/>
          <ac:spMkLst>
            <pc:docMk/>
            <pc:sldMk cId="273723392" sldId="308"/>
            <ac:spMk id="26" creationId="{4FC23E12-F74A-4DC6-80B8-AE717C5BE864}"/>
          </ac:spMkLst>
        </pc:spChg>
        <pc:spChg chg="add mod">
          <ac:chgData name="Kyle Tidswell-Brown" userId="3518c4a0-5c99-4880-b127-cb60ccf11a39" providerId="ADAL" clId="{400B20E0-6B7E-4F0F-A362-9515B2BCCBF3}" dt="2019-07-02T07:56:33.455" v="758" actId="1038"/>
          <ac:spMkLst>
            <pc:docMk/>
            <pc:sldMk cId="273723392" sldId="308"/>
            <ac:spMk id="27" creationId="{1BEA3F01-BCB6-443A-BA64-F02803B1C76A}"/>
          </ac:spMkLst>
        </pc:spChg>
        <pc:spChg chg="add mod">
          <ac:chgData name="Kyle Tidswell-Brown" userId="3518c4a0-5c99-4880-b127-cb60ccf11a39" providerId="ADAL" clId="{400B20E0-6B7E-4F0F-A362-9515B2BCCBF3}" dt="2019-07-02T07:59:12.630" v="811" actId="1076"/>
          <ac:spMkLst>
            <pc:docMk/>
            <pc:sldMk cId="273723392" sldId="308"/>
            <ac:spMk id="29" creationId="{BE2A8720-DF87-4C06-8723-3DF2B1A3B9BD}"/>
          </ac:spMkLst>
        </pc:spChg>
        <pc:spChg chg="add mod">
          <ac:chgData name="Kyle Tidswell-Brown" userId="3518c4a0-5c99-4880-b127-cb60ccf11a39" providerId="ADAL" clId="{400B20E0-6B7E-4F0F-A362-9515B2BCCBF3}" dt="2019-07-02T07:59:19.113" v="812" actId="1036"/>
          <ac:spMkLst>
            <pc:docMk/>
            <pc:sldMk cId="273723392" sldId="308"/>
            <ac:spMk id="30" creationId="{06E71228-5744-4C13-A962-D45028CF374D}"/>
          </ac:spMkLst>
        </pc:spChg>
        <pc:spChg chg="add mod">
          <ac:chgData name="Kyle Tidswell-Brown" userId="3518c4a0-5c99-4880-b127-cb60ccf11a39" providerId="ADAL" clId="{400B20E0-6B7E-4F0F-A362-9515B2BCCBF3}" dt="2019-07-02T07:59:12.630" v="811" actId="1076"/>
          <ac:spMkLst>
            <pc:docMk/>
            <pc:sldMk cId="273723392" sldId="308"/>
            <ac:spMk id="31" creationId="{7CFAEA80-5731-4202-95ED-C1AAA5491513}"/>
          </ac:spMkLst>
        </pc:spChg>
        <pc:graphicFrameChg chg="del">
          <ac:chgData name="Kyle Tidswell-Brown" userId="3518c4a0-5c99-4880-b127-cb60ccf11a39" providerId="ADAL" clId="{400B20E0-6B7E-4F0F-A362-9515B2BCCBF3}" dt="2019-07-02T07:54:13.214" v="718" actId="478"/>
          <ac:graphicFrameMkLst>
            <pc:docMk/>
            <pc:sldMk cId="273723392" sldId="308"/>
            <ac:graphicFrameMk id="13" creationId="{D51EE698-DBA9-42F2-B277-44580D42F707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2T08:03:46.410" v="862"/>
          <ac:graphicFrameMkLst>
            <pc:docMk/>
            <pc:sldMk cId="273723392" sldId="308"/>
            <ac:graphicFrameMk id="14" creationId="{56C19B68-6CBF-4AB8-8591-7448AF5A13B0}"/>
          </ac:graphicFrameMkLst>
        </pc:graphicFrameChg>
        <pc:graphicFrameChg chg="del mod">
          <ac:chgData name="Kyle Tidswell-Brown" userId="3518c4a0-5c99-4880-b127-cb60ccf11a39" providerId="ADAL" clId="{400B20E0-6B7E-4F0F-A362-9515B2BCCBF3}" dt="2019-07-02T07:56:36.798" v="759" actId="478"/>
          <ac:graphicFrameMkLst>
            <pc:docMk/>
            <pc:sldMk cId="273723392" sldId="308"/>
            <ac:graphicFrameMk id="15" creationId="{1FB03A30-1BD2-479B-82A1-C94D20FF93E5}"/>
          </ac:graphicFrameMkLst>
        </pc:graphicFrameChg>
        <pc:graphicFrameChg chg="del">
          <ac:chgData name="Kyle Tidswell-Brown" userId="3518c4a0-5c99-4880-b127-cb60ccf11a39" providerId="ADAL" clId="{400B20E0-6B7E-4F0F-A362-9515B2BCCBF3}" dt="2019-07-02T07:59:03.482" v="810" actId="478"/>
          <ac:graphicFrameMkLst>
            <pc:docMk/>
            <pc:sldMk cId="273723392" sldId="308"/>
            <ac:graphicFrameMk id="16" creationId="{76F05D3D-E9B2-45CA-AEFE-CCFED34230A4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2T08:05:04.859" v="867" actId="20577"/>
          <ac:graphicFrameMkLst>
            <pc:docMk/>
            <pc:sldMk cId="273723392" sldId="308"/>
            <ac:graphicFrameMk id="23" creationId="{66C17645-8FDA-4CAA-AA8B-D40D61974793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2T07:59:12.630" v="811" actId="1076"/>
          <ac:graphicFrameMkLst>
            <pc:docMk/>
            <pc:sldMk cId="273723392" sldId="308"/>
            <ac:graphicFrameMk id="28" creationId="{CAF19859-B727-4FC5-8194-3EB7BD766352}"/>
          </ac:graphicFrameMkLst>
        </pc:graphicFrameChg>
        <pc:picChg chg="mod">
          <ac:chgData name="Kyle Tidswell-Brown" userId="3518c4a0-5c99-4880-b127-cb60ccf11a39" providerId="ADAL" clId="{400B20E0-6B7E-4F0F-A362-9515B2BCCBF3}" dt="2019-07-02T07:54:10.370" v="717" actId="1076"/>
          <ac:picMkLst>
            <pc:docMk/>
            <pc:sldMk cId="273723392" sldId="308"/>
            <ac:picMk id="8" creationId="{D9426B6B-94AA-4D9B-BC63-8F0BC9ED5115}"/>
          </ac:picMkLst>
        </pc:picChg>
      </pc:sldChg>
      <pc:sldChg chg="modSp">
        <pc:chgData name="Kyle Tidswell-Brown" userId="3518c4a0-5c99-4880-b127-cb60ccf11a39" providerId="ADAL" clId="{400B20E0-6B7E-4F0F-A362-9515B2BCCBF3}" dt="2019-07-01T10:13:51.711" v="185" actId="12788"/>
        <pc:sldMkLst>
          <pc:docMk/>
          <pc:sldMk cId="1071900124" sldId="355"/>
        </pc:sldMkLst>
        <pc:spChg chg="mod">
          <ac:chgData name="Kyle Tidswell-Brown" userId="3518c4a0-5c99-4880-b127-cb60ccf11a39" providerId="ADAL" clId="{400B20E0-6B7E-4F0F-A362-9515B2BCCBF3}" dt="2019-07-01T10:13:16.621" v="171" actId="122"/>
          <ac:spMkLst>
            <pc:docMk/>
            <pc:sldMk cId="1071900124" sldId="355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400B20E0-6B7E-4F0F-A362-9515B2BCCBF3}" dt="2019-07-01T10:13:51.711" v="185" actId="12788"/>
          <ac:graphicFrameMkLst>
            <pc:docMk/>
            <pc:sldMk cId="1071900124" sldId="355"/>
            <ac:graphicFrameMk id="16" creationId="{97EB0F44-A96A-4F4B-A4E2-D8513F50FD17}"/>
          </ac:graphicFrameMkLst>
        </pc:graphicFrameChg>
      </pc:sldChg>
      <pc:sldChg chg="modSp del">
        <pc:chgData name="Kyle Tidswell-Brown" userId="3518c4a0-5c99-4880-b127-cb60ccf11a39" providerId="ADAL" clId="{400B20E0-6B7E-4F0F-A362-9515B2BCCBF3}" dt="2019-07-02T08:02:22.747" v="845" actId="2696"/>
        <pc:sldMkLst>
          <pc:docMk/>
          <pc:sldMk cId="3133867906" sldId="361"/>
        </pc:sldMkLst>
        <pc:spChg chg="mod">
          <ac:chgData name="Kyle Tidswell-Brown" userId="3518c4a0-5c99-4880-b127-cb60ccf11a39" providerId="ADAL" clId="{400B20E0-6B7E-4F0F-A362-9515B2BCCBF3}" dt="2019-07-02T07:52:15.230" v="676" actId="13926"/>
          <ac:spMkLst>
            <pc:docMk/>
            <pc:sldMk cId="3133867906" sldId="361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400B20E0-6B7E-4F0F-A362-9515B2BCCBF3}" dt="2019-07-02T07:44:55.706" v="453" actId="478"/>
        <pc:sldMkLst>
          <pc:docMk/>
          <pc:sldMk cId="776429910" sldId="362"/>
        </pc:sldMkLst>
        <pc:spChg chg="del mod">
          <ac:chgData name="Kyle Tidswell-Brown" userId="3518c4a0-5c99-4880-b127-cb60ccf11a39" providerId="ADAL" clId="{400B20E0-6B7E-4F0F-A362-9515B2BCCBF3}" dt="2019-07-01T13:45:48.317" v="273" actId="478"/>
          <ac:spMkLst>
            <pc:docMk/>
            <pc:sldMk cId="776429910" sldId="362"/>
            <ac:spMk id="7" creationId="{AC7C970D-2ADC-4DC1-ABDF-68C134276443}"/>
          </ac:spMkLst>
        </pc:spChg>
        <pc:spChg chg="add">
          <ac:chgData name="Kyle Tidswell-Brown" userId="3518c4a0-5c99-4880-b127-cb60ccf11a39" providerId="ADAL" clId="{400B20E0-6B7E-4F0F-A362-9515B2BCCBF3}" dt="2019-07-01T13:45:53.692" v="274"/>
          <ac:spMkLst>
            <pc:docMk/>
            <pc:sldMk cId="776429910" sldId="362"/>
            <ac:spMk id="14" creationId="{7E9C6CD3-3601-4742-8186-24F8E34E6B75}"/>
          </ac:spMkLst>
        </pc:spChg>
        <pc:graphicFrameChg chg="del">
          <ac:chgData name="Kyle Tidswell-Brown" userId="3518c4a0-5c99-4880-b127-cb60ccf11a39" providerId="ADAL" clId="{400B20E0-6B7E-4F0F-A362-9515B2BCCBF3}" dt="2019-07-01T13:45:43.321" v="270" actId="478"/>
          <ac:graphicFrameMkLst>
            <pc:docMk/>
            <pc:sldMk cId="776429910" sldId="362"/>
            <ac:graphicFrameMk id="9" creationId="{9A5EA950-12EC-4BC1-93EB-1BB5FC1800B3}"/>
          </ac:graphicFrameMkLst>
        </pc:graphicFrameChg>
        <pc:graphicFrameChg chg="add del modGraphic">
          <ac:chgData name="Kyle Tidswell-Brown" userId="3518c4a0-5c99-4880-b127-cb60ccf11a39" providerId="ADAL" clId="{400B20E0-6B7E-4F0F-A362-9515B2BCCBF3}" dt="2019-07-02T07:44:55.706" v="453" actId="478"/>
          <ac:graphicFrameMkLst>
            <pc:docMk/>
            <pc:sldMk cId="776429910" sldId="362"/>
            <ac:graphicFrameMk id="13" creationId="{2874B092-F42D-428A-BF29-32FD3E7C4661}"/>
          </ac:graphicFrameMkLst>
        </pc:graphicFrameChg>
      </pc:sldChg>
      <pc:sldChg chg="modSp">
        <pc:chgData name="Kyle Tidswell-Brown" userId="3518c4a0-5c99-4880-b127-cb60ccf11a39" providerId="ADAL" clId="{400B20E0-6B7E-4F0F-A362-9515B2BCCBF3}" dt="2019-07-01T13:50:54.643" v="347" actId="1035"/>
        <pc:sldMkLst>
          <pc:docMk/>
          <pc:sldMk cId="1018804496" sldId="364"/>
        </pc:sldMkLst>
        <pc:graphicFrameChg chg="mod">
          <ac:chgData name="Kyle Tidswell-Brown" userId="3518c4a0-5c99-4880-b127-cb60ccf11a39" providerId="ADAL" clId="{400B20E0-6B7E-4F0F-A362-9515B2BCCBF3}" dt="2019-07-01T13:50:54.643" v="347" actId="1035"/>
          <ac:graphicFrameMkLst>
            <pc:docMk/>
            <pc:sldMk cId="1018804496" sldId="364"/>
            <ac:graphicFrameMk id="18" creationId="{1ABD69B1-C0F7-40D4-AD5D-C348651BD6FD}"/>
          </ac:graphicFrameMkLst>
        </pc:graphicFrameChg>
        <pc:graphicFrameChg chg="mod">
          <ac:chgData name="Kyle Tidswell-Brown" userId="3518c4a0-5c99-4880-b127-cb60ccf11a39" providerId="ADAL" clId="{400B20E0-6B7E-4F0F-A362-9515B2BCCBF3}" dt="2019-07-01T13:50:54.643" v="347" actId="1035"/>
          <ac:graphicFrameMkLst>
            <pc:docMk/>
            <pc:sldMk cId="1018804496" sldId="364"/>
            <ac:graphicFrameMk id="33" creationId="{A257AC2C-008B-471B-84E9-37B53701C15E}"/>
          </ac:graphicFrameMkLst>
        </pc:graphicFrameChg>
      </pc:sldChg>
      <pc:sldChg chg="addSp delSp modSp">
        <pc:chgData name="Kyle Tidswell-Brown" userId="3518c4a0-5c99-4880-b127-cb60ccf11a39" providerId="ADAL" clId="{400B20E0-6B7E-4F0F-A362-9515B2BCCBF3}" dt="2019-07-01T14:15:07.526" v="452" actId="1076"/>
        <pc:sldMkLst>
          <pc:docMk/>
          <pc:sldMk cId="1822905534" sldId="365"/>
        </pc:sldMkLst>
        <pc:spChg chg="add del mod">
          <ac:chgData name="Kyle Tidswell-Brown" userId="3518c4a0-5c99-4880-b127-cb60ccf11a39" providerId="ADAL" clId="{400B20E0-6B7E-4F0F-A362-9515B2BCCBF3}" dt="2019-07-01T13:45:22.392" v="259" actId="478"/>
          <ac:spMkLst>
            <pc:docMk/>
            <pc:sldMk cId="1822905534" sldId="365"/>
            <ac:spMk id="2" creationId="{FD4CCCBD-4CC7-4465-B9AE-BB10547A2939}"/>
          </ac:spMkLst>
        </pc:spChg>
        <pc:spChg chg="add mod">
          <ac:chgData name="Kyle Tidswell-Brown" userId="3518c4a0-5c99-4880-b127-cb60ccf11a39" providerId="ADAL" clId="{400B20E0-6B7E-4F0F-A362-9515B2BCCBF3}" dt="2019-07-01T14:15:00.823" v="451" actId="1038"/>
          <ac:spMkLst>
            <pc:docMk/>
            <pc:sldMk cId="1822905534" sldId="365"/>
            <ac:spMk id="3" creationId="{8A60D05F-3041-488C-822B-78C26A41E174}"/>
          </ac:spMkLst>
        </pc:spChg>
        <pc:spChg chg="mod">
          <ac:chgData name="Kyle Tidswell-Brown" userId="3518c4a0-5c99-4880-b127-cb60ccf11a39" providerId="ADAL" clId="{400B20E0-6B7E-4F0F-A362-9515B2BCCBF3}" dt="2019-07-01T13:45:34.242" v="269" actId="12788"/>
          <ac:spMkLst>
            <pc:docMk/>
            <pc:sldMk cId="1822905534" sldId="365"/>
            <ac:spMk id="7" creationId="{AC7C970D-2ADC-4DC1-ABDF-68C134276443}"/>
          </ac:spMkLst>
        </pc:spChg>
        <pc:spChg chg="add mod">
          <ac:chgData name="Kyle Tidswell-Brown" userId="3518c4a0-5c99-4880-b127-cb60ccf11a39" providerId="ADAL" clId="{400B20E0-6B7E-4F0F-A362-9515B2BCCBF3}" dt="2019-07-01T14:15:07.526" v="452" actId="1076"/>
          <ac:spMkLst>
            <pc:docMk/>
            <pc:sldMk cId="1822905534" sldId="365"/>
            <ac:spMk id="15" creationId="{93D298BA-B5AE-4B0A-9221-2DC0E8C181A9}"/>
          </ac:spMkLst>
        </pc:spChg>
        <pc:spChg chg="mod">
          <ac:chgData name="Kyle Tidswell-Brown" userId="3518c4a0-5c99-4880-b127-cb60ccf11a39" providerId="ADAL" clId="{400B20E0-6B7E-4F0F-A362-9515B2BCCBF3}" dt="2019-07-01T10:02:36.285" v="80" actId="1076"/>
          <ac:spMkLst>
            <pc:docMk/>
            <pc:sldMk cId="1822905534" sldId="365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400B20E0-6B7E-4F0F-A362-9515B2BCCBF3}" dt="2019-07-01T10:03:41.687" v="130" actId="478"/>
          <ac:graphicFrameMkLst>
            <pc:docMk/>
            <pc:sldMk cId="1822905534" sldId="365"/>
            <ac:graphicFrameMk id="9" creationId="{9A5EA950-12EC-4BC1-93EB-1BB5FC1800B3}"/>
          </ac:graphicFrameMkLst>
        </pc:graphicFrameChg>
        <pc:graphicFrameChg chg="add del mod modGraphic">
          <ac:chgData name="Kyle Tidswell-Brown" userId="3518c4a0-5c99-4880-b127-cb60ccf11a39" providerId="ADAL" clId="{400B20E0-6B7E-4F0F-A362-9515B2BCCBF3}" dt="2019-07-01T13:45:12.885" v="257" actId="478"/>
          <ac:graphicFrameMkLst>
            <pc:docMk/>
            <pc:sldMk cId="1822905534" sldId="365"/>
            <ac:graphicFrameMk id="13" creationId="{49E89F29-0EE8-4DEA-9049-098F21FEE19C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1T13:56:17.963" v="435" actId="2164"/>
          <ac:graphicFrameMkLst>
            <pc:docMk/>
            <pc:sldMk cId="1822905534" sldId="365"/>
            <ac:graphicFrameMk id="14" creationId="{7FCB4BD3-9917-4748-B842-66F4C4B890F0}"/>
          </ac:graphicFrameMkLst>
        </pc:graphicFrameChg>
      </pc:sldChg>
      <pc:sldChg chg="addSp delSp modSp">
        <pc:chgData name="Kyle Tidswell-Brown" userId="3518c4a0-5c99-4880-b127-cb60ccf11a39" providerId="ADAL" clId="{400B20E0-6B7E-4F0F-A362-9515B2BCCBF3}" dt="2019-07-02T07:50:59.729" v="665" actId="478"/>
        <pc:sldMkLst>
          <pc:docMk/>
          <pc:sldMk cId="902431903" sldId="368"/>
        </pc:sldMkLst>
        <pc:spChg chg="add mod">
          <ac:chgData name="Kyle Tidswell-Brown" userId="3518c4a0-5c99-4880-b127-cb60ccf11a39" providerId="ADAL" clId="{400B20E0-6B7E-4F0F-A362-9515B2BCCBF3}" dt="2019-07-02T07:50:49.757" v="658" actId="1037"/>
          <ac:spMkLst>
            <pc:docMk/>
            <pc:sldMk cId="902431903" sldId="368"/>
            <ac:spMk id="15" creationId="{B669D62B-F6A9-4A9D-A62E-B7CE729E9292}"/>
          </ac:spMkLst>
        </pc:spChg>
        <pc:spChg chg="add del mod">
          <ac:chgData name="Kyle Tidswell-Brown" userId="3518c4a0-5c99-4880-b127-cb60ccf11a39" providerId="ADAL" clId="{400B20E0-6B7E-4F0F-A362-9515B2BCCBF3}" dt="2019-07-02T07:50:36.216" v="655" actId="478"/>
          <ac:spMkLst>
            <pc:docMk/>
            <pc:sldMk cId="902431903" sldId="368"/>
            <ac:spMk id="16" creationId="{4DC6CE16-FDD1-446E-A2E8-5400AD9CF5EB}"/>
          </ac:spMkLst>
        </pc:spChg>
        <pc:spChg chg="add mod">
          <ac:chgData name="Kyle Tidswell-Brown" userId="3518c4a0-5c99-4880-b127-cb60ccf11a39" providerId="ADAL" clId="{400B20E0-6B7E-4F0F-A362-9515B2BCCBF3}" dt="2019-07-02T07:50:56.642" v="664" actId="1038"/>
          <ac:spMkLst>
            <pc:docMk/>
            <pc:sldMk cId="902431903" sldId="368"/>
            <ac:spMk id="17" creationId="{8B95D278-0118-4ECC-A488-A25059CA2F5A}"/>
          </ac:spMkLst>
        </pc:spChg>
        <pc:spChg chg="mod">
          <ac:chgData name="Kyle Tidswell-Brown" userId="3518c4a0-5c99-4880-b127-cb60ccf11a39" providerId="ADAL" clId="{400B20E0-6B7E-4F0F-A362-9515B2BCCBF3}" dt="2019-07-01T13:51:33.821" v="400" actId="20577"/>
          <ac:spMkLst>
            <pc:docMk/>
            <pc:sldMk cId="902431903" sldId="368"/>
            <ac:spMk id="19" creationId="{5252A847-DE45-4FA3-A1F8-EEBEB845FF8E}"/>
          </ac:spMkLst>
        </pc:spChg>
        <pc:graphicFrameChg chg="add del mod">
          <ac:chgData name="Kyle Tidswell-Brown" userId="3518c4a0-5c99-4880-b127-cb60ccf11a39" providerId="ADAL" clId="{400B20E0-6B7E-4F0F-A362-9515B2BCCBF3}" dt="2019-07-02T07:49:51.239" v="613" actId="478"/>
          <ac:graphicFrameMkLst>
            <pc:docMk/>
            <pc:sldMk cId="902431903" sldId="368"/>
            <ac:graphicFrameMk id="9" creationId="{DB48662D-BCD8-4D31-AFA0-883B662709F3}"/>
          </ac:graphicFrameMkLst>
        </pc:graphicFrameChg>
        <pc:graphicFrameChg chg="del mod">
          <ac:chgData name="Kyle Tidswell-Brown" userId="3518c4a0-5c99-4880-b127-cb60ccf11a39" providerId="ADAL" clId="{400B20E0-6B7E-4F0F-A362-9515B2BCCBF3}" dt="2019-07-02T07:50:59.729" v="665" actId="478"/>
          <ac:graphicFrameMkLst>
            <pc:docMk/>
            <pc:sldMk cId="902431903" sldId="368"/>
            <ac:graphicFrameMk id="13" creationId="{AEE79D6F-DD98-450C-BA07-C828D363EE2B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2T07:50:29.873" v="654"/>
          <ac:graphicFrameMkLst>
            <pc:docMk/>
            <pc:sldMk cId="902431903" sldId="368"/>
            <ac:graphicFrameMk id="14" creationId="{1D34D2DD-90BD-43B0-A71D-62FC2F446EFB}"/>
          </ac:graphicFrameMkLst>
        </pc:graphicFrameChg>
      </pc:sldChg>
      <pc:sldChg chg="addSp delSp modSp">
        <pc:chgData name="Kyle Tidswell-Brown" userId="3518c4a0-5c99-4880-b127-cb60ccf11a39" providerId="ADAL" clId="{400B20E0-6B7E-4F0F-A362-9515B2BCCBF3}" dt="2019-07-02T07:48:32.748" v="604" actId="478"/>
        <pc:sldMkLst>
          <pc:docMk/>
          <pc:sldMk cId="2921663603" sldId="382"/>
        </pc:sldMkLst>
        <pc:spChg chg="add del mod">
          <ac:chgData name="Kyle Tidswell-Brown" userId="3518c4a0-5c99-4880-b127-cb60ccf11a39" providerId="ADAL" clId="{400B20E0-6B7E-4F0F-A362-9515B2BCCBF3}" dt="2019-07-02T07:45:47.092" v="465"/>
          <ac:spMkLst>
            <pc:docMk/>
            <pc:sldMk cId="2921663603" sldId="382"/>
            <ac:spMk id="12" creationId="{7D26CC45-BD62-41E5-9080-3B9E41D038AC}"/>
          </ac:spMkLst>
        </pc:spChg>
        <pc:spChg chg="add del mod">
          <ac:chgData name="Kyle Tidswell-Brown" userId="3518c4a0-5c99-4880-b127-cb60ccf11a39" providerId="ADAL" clId="{400B20E0-6B7E-4F0F-A362-9515B2BCCBF3}" dt="2019-07-02T07:45:47.092" v="465"/>
          <ac:spMkLst>
            <pc:docMk/>
            <pc:sldMk cId="2921663603" sldId="382"/>
            <ac:spMk id="15" creationId="{DED45071-40AD-4D53-A111-6237AA997F25}"/>
          </ac:spMkLst>
        </pc:spChg>
        <pc:spChg chg="add del">
          <ac:chgData name="Kyle Tidswell-Brown" userId="3518c4a0-5c99-4880-b127-cb60ccf11a39" providerId="ADAL" clId="{400B20E0-6B7E-4F0F-A362-9515B2BCCBF3}" dt="2019-07-02T07:46:54.175" v="486" actId="478"/>
          <ac:spMkLst>
            <pc:docMk/>
            <pc:sldMk cId="2921663603" sldId="382"/>
            <ac:spMk id="17" creationId="{8F1C05ED-EF22-48DE-BB8E-0AE2349C0886}"/>
          </ac:spMkLst>
        </pc:spChg>
        <pc:spChg chg="add mod">
          <ac:chgData name="Kyle Tidswell-Brown" userId="3518c4a0-5c99-4880-b127-cb60ccf11a39" providerId="ADAL" clId="{400B20E0-6B7E-4F0F-A362-9515B2BCCBF3}" dt="2019-07-02T07:46:42.639" v="481" actId="1037"/>
          <ac:spMkLst>
            <pc:docMk/>
            <pc:sldMk cId="2921663603" sldId="382"/>
            <ac:spMk id="18" creationId="{7D863810-7EAB-4831-88FE-56A0CFFC88CA}"/>
          </ac:spMkLst>
        </pc:spChg>
        <pc:spChg chg="mod">
          <ac:chgData name="Kyle Tidswell-Brown" userId="3518c4a0-5c99-4880-b127-cb60ccf11a39" providerId="ADAL" clId="{400B20E0-6B7E-4F0F-A362-9515B2BCCBF3}" dt="2019-07-01T13:50:18.327" v="323" actId="20577"/>
          <ac:spMkLst>
            <pc:docMk/>
            <pc:sldMk cId="2921663603" sldId="382"/>
            <ac:spMk id="19" creationId="{5252A847-DE45-4FA3-A1F8-EEBEB845FF8E}"/>
          </ac:spMkLst>
        </pc:spChg>
        <pc:spChg chg="add mod">
          <ac:chgData name="Kyle Tidswell-Brown" userId="3518c4a0-5c99-4880-b127-cb60ccf11a39" providerId="ADAL" clId="{400B20E0-6B7E-4F0F-A362-9515B2BCCBF3}" dt="2019-07-02T07:46:48.737" v="485" actId="1038"/>
          <ac:spMkLst>
            <pc:docMk/>
            <pc:sldMk cId="2921663603" sldId="382"/>
            <ac:spMk id="20" creationId="{A876D85B-3DCE-4322-8632-C1CE93AC5F4F}"/>
          </ac:spMkLst>
        </pc:spChg>
        <pc:spChg chg="add mod">
          <ac:chgData name="Kyle Tidswell-Brown" userId="3518c4a0-5c99-4880-b127-cb60ccf11a39" providerId="ADAL" clId="{400B20E0-6B7E-4F0F-A362-9515B2BCCBF3}" dt="2019-07-02T07:47:06.986" v="492" actId="1036"/>
          <ac:spMkLst>
            <pc:docMk/>
            <pc:sldMk cId="2921663603" sldId="382"/>
            <ac:spMk id="21" creationId="{3BBFA722-3FD1-46F8-9951-8D4C6E5762B3}"/>
          </ac:spMkLst>
        </pc:spChg>
        <pc:spChg chg="add mod">
          <ac:chgData name="Kyle Tidswell-Brown" userId="3518c4a0-5c99-4880-b127-cb60ccf11a39" providerId="ADAL" clId="{400B20E0-6B7E-4F0F-A362-9515B2BCCBF3}" dt="2019-07-02T07:47:06.986" v="492" actId="1036"/>
          <ac:spMkLst>
            <pc:docMk/>
            <pc:sldMk cId="2921663603" sldId="382"/>
            <ac:spMk id="22" creationId="{2398A2B2-5CA0-42B7-9825-526C3604FF01}"/>
          </ac:spMkLst>
        </pc:spChg>
        <pc:spChg chg="add mod">
          <ac:chgData name="Kyle Tidswell-Brown" userId="3518c4a0-5c99-4880-b127-cb60ccf11a39" providerId="ADAL" clId="{400B20E0-6B7E-4F0F-A362-9515B2BCCBF3}" dt="2019-07-02T07:48:29.656" v="603" actId="1038"/>
          <ac:spMkLst>
            <pc:docMk/>
            <pc:sldMk cId="2921663603" sldId="382"/>
            <ac:spMk id="24" creationId="{82B50BD5-0DAC-4C7B-BD82-7C1DFF695FF3}"/>
          </ac:spMkLst>
        </pc:spChg>
        <pc:spChg chg="add mod">
          <ac:chgData name="Kyle Tidswell-Brown" userId="3518c4a0-5c99-4880-b127-cb60ccf11a39" providerId="ADAL" clId="{400B20E0-6B7E-4F0F-A362-9515B2BCCBF3}" dt="2019-07-02T07:48:29.656" v="603" actId="1038"/>
          <ac:spMkLst>
            <pc:docMk/>
            <pc:sldMk cId="2921663603" sldId="382"/>
            <ac:spMk id="25" creationId="{C12B277D-23CB-46A1-A991-F0150B47BF49}"/>
          </ac:spMkLst>
        </pc:spChg>
        <pc:spChg chg="add del mod">
          <ac:chgData name="Kyle Tidswell-Brown" userId="3518c4a0-5c99-4880-b127-cb60ccf11a39" providerId="ADAL" clId="{400B20E0-6B7E-4F0F-A362-9515B2BCCBF3}" dt="2019-07-02T07:48:17.398" v="562" actId="478"/>
          <ac:spMkLst>
            <pc:docMk/>
            <pc:sldMk cId="2921663603" sldId="382"/>
            <ac:spMk id="26" creationId="{CD2B2A3A-523B-4425-9460-A360D9D91773}"/>
          </ac:spMkLst>
        </pc:spChg>
        <pc:spChg chg="add mod">
          <ac:chgData name="Kyle Tidswell-Brown" userId="3518c4a0-5c99-4880-b127-cb60ccf11a39" providerId="ADAL" clId="{400B20E0-6B7E-4F0F-A362-9515B2BCCBF3}" dt="2019-07-02T07:48:12.845" v="561" actId="1037"/>
          <ac:spMkLst>
            <pc:docMk/>
            <pc:sldMk cId="2921663603" sldId="382"/>
            <ac:spMk id="27" creationId="{198B650B-412C-44B0-A634-4E5AEF00DAD8}"/>
          </ac:spMkLst>
        </pc:spChg>
        <pc:graphicFrameChg chg="add del mod modGraphic">
          <ac:chgData name="Kyle Tidswell-Brown" userId="3518c4a0-5c99-4880-b127-cb60ccf11a39" providerId="ADAL" clId="{400B20E0-6B7E-4F0F-A362-9515B2BCCBF3}" dt="2019-07-02T07:45:47.092" v="465"/>
          <ac:graphicFrameMkLst>
            <pc:docMk/>
            <pc:sldMk cId="2921663603" sldId="382"/>
            <ac:graphicFrameMk id="11" creationId="{B7A69941-8646-46DA-8763-9FD07286BDE4}"/>
          </ac:graphicFrameMkLst>
        </pc:graphicFrameChg>
        <pc:graphicFrameChg chg="del mod">
          <ac:chgData name="Kyle Tidswell-Brown" userId="3518c4a0-5c99-4880-b127-cb60ccf11a39" providerId="ADAL" clId="{400B20E0-6B7E-4F0F-A362-9515B2BCCBF3}" dt="2019-07-01T13:49:40.640" v="286" actId="478"/>
          <ac:graphicFrameMkLst>
            <pc:docMk/>
            <pc:sldMk cId="2921663603" sldId="382"/>
            <ac:graphicFrameMk id="11" creationId="{BAF20784-E069-4124-BB4F-A8CF4410434B}"/>
          </ac:graphicFrameMkLst>
        </pc:graphicFrameChg>
        <pc:graphicFrameChg chg="del mod">
          <ac:chgData name="Kyle Tidswell-Brown" userId="3518c4a0-5c99-4880-b127-cb60ccf11a39" providerId="ADAL" clId="{400B20E0-6B7E-4F0F-A362-9515B2BCCBF3}" dt="2019-07-01T13:50:01.640" v="291" actId="478"/>
          <ac:graphicFrameMkLst>
            <pc:docMk/>
            <pc:sldMk cId="2921663603" sldId="382"/>
            <ac:graphicFrameMk id="12" creationId="{07D3CFC4-BB6B-48B8-9E9B-53ECB9175270}"/>
          </ac:graphicFrameMkLst>
        </pc:graphicFrameChg>
        <pc:graphicFrameChg chg="add del mod modGraphic">
          <ac:chgData name="Kyle Tidswell-Brown" userId="3518c4a0-5c99-4880-b127-cb60ccf11a39" providerId="ADAL" clId="{400B20E0-6B7E-4F0F-A362-9515B2BCCBF3}" dt="2019-07-02T07:47:15.001" v="493" actId="478"/>
          <ac:graphicFrameMkLst>
            <pc:docMk/>
            <pc:sldMk cId="2921663603" sldId="382"/>
            <ac:graphicFrameMk id="13" creationId="{6CD3F25D-C2BF-46E7-82BB-EE58C8A84872}"/>
          </ac:graphicFrameMkLst>
        </pc:graphicFrameChg>
        <pc:graphicFrameChg chg="add del mod">
          <ac:chgData name="Kyle Tidswell-Brown" userId="3518c4a0-5c99-4880-b127-cb60ccf11a39" providerId="ADAL" clId="{400B20E0-6B7E-4F0F-A362-9515B2BCCBF3}" dt="2019-07-02T07:48:32.748" v="604" actId="478"/>
          <ac:graphicFrameMkLst>
            <pc:docMk/>
            <pc:sldMk cId="2921663603" sldId="382"/>
            <ac:graphicFrameMk id="14" creationId="{33862D8A-2C3C-4AC0-BCC8-58ABA2CA0434}"/>
          </ac:graphicFrameMkLst>
        </pc:graphicFrameChg>
        <pc:graphicFrameChg chg="add mod modGraphic">
          <ac:chgData name="Kyle Tidswell-Brown" userId="3518c4a0-5c99-4880-b127-cb60ccf11a39" providerId="ADAL" clId="{400B20E0-6B7E-4F0F-A362-9515B2BCCBF3}" dt="2019-07-02T07:46:26.793" v="473"/>
          <ac:graphicFrameMkLst>
            <pc:docMk/>
            <pc:sldMk cId="2921663603" sldId="382"/>
            <ac:graphicFrameMk id="16" creationId="{966345BB-0B73-4EAC-8E35-6CF5E90D2AF4}"/>
          </ac:graphicFrameMkLst>
        </pc:graphicFrameChg>
        <pc:graphicFrameChg chg="add mod">
          <ac:chgData name="Kyle Tidswell-Brown" userId="3518c4a0-5c99-4880-b127-cb60ccf11a39" providerId="ADAL" clId="{400B20E0-6B7E-4F0F-A362-9515B2BCCBF3}" dt="2019-07-02T07:48:01.470" v="510"/>
          <ac:graphicFrameMkLst>
            <pc:docMk/>
            <pc:sldMk cId="2921663603" sldId="382"/>
            <ac:graphicFrameMk id="23" creationId="{72984227-7110-4271-8470-86DB51A57499}"/>
          </ac:graphicFrameMkLst>
        </pc:graphicFrameChg>
      </pc:sldChg>
      <pc:sldChg chg="modSp del">
        <pc:chgData name="Kyle Tidswell-Brown" userId="3518c4a0-5c99-4880-b127-cb60ccf11a39" providerId="ADAL" clId="{400B20E0-6B7E-4F0F-A362-9515B2BCCBF3}" dt="2019-07-01T13:50:34.384" v="327" actId="2696"/>
        <pc:sldMkLst>
          <pc:docMk/>
          <pc:sldMk cId="1615143509" sldId="383"/>
        </pc:sldMkLst>
        <pc:spChg chg="mod">
          <ac:chgData name="Kyle Tidswell-Brown" userId="3518c4a0-5c99-4880-b127-cb60ccf11a39" providerId="ADAL" clId="{400B20E0-6B7E-4F0F-A362-9515B2BCCBF3}" dt="2019-07-01T10:07:38.512" v="166" actId="20577"/>
          <ac:spMkLst>
            <pc:docMk/>
            <pc:sldMk cId="1615143509" sldId="383"/>
            <ac:spMk id="19" creationId="{5252A847-DE45-4FA3-A1F8-EEBEB845FF8E}"/>
          </ac:spMkLst>
        </pc:spChg>
      </pc:sldChg>
      <pc:sldChg chg="addSp delSp">
        <pc:chgData name="Kyle Tidswell-Brown" userId="3518c4a0-5c99-4880-b127-cb60ccf11a39" providerId="ADAL" clId="{400B20E0-6B7E-4F0F-A362-9515B2BCCBF3}" dt="2019-07-01T13:51:03.302" v="349"/>
        <pc:sldMkLst>
          <pc:docMk/>
          <pc:sldMk cId="1439257119" sldId="384"/>
        </pc:sldMkLst>
        <pc:graphicFrameChg chg="add">
          <ac:chgData name="Kyle Tidswell-Brown" userId="3518c4a0-5c99-4880-b127-cb60ccf11a39" providerId="ADAL" clId="{400B20E0-6B7E-4F0F-A362-9515B2BCCBF3}" dt="2019-07-01T13:51:03.302" v="349"/>
          <ac:graphicFrameMkLst>
            <pc:docMk/>
            <pc:sldMk cId="1439257119" sldId="384"/>
            <ac:graphicFrameMk id="16" creationId="{07F77705-ABAE-41DC-B9D4-FA63DF92AB4D}"/>
          </ac:graphicFrameMkLst>
        </pc:graphicFrameChg>
        <pc:graphicFrameChg chg="add">
          <ac:chgData name="Kyle Tidswell-Brown" userId="3518c4a0-5c99-4880-b127-cb60ccf11a39" providerId="ADAL" clId="{400B20E0-6B7E-4F0F-A362-9515B2BCCBF3}" dt="2019-07-01T13:51:03.302" v="349"/>
          <ac:graphicFrameMkLst>
            <pc:docMk/>
            <pc:sldMk cId="1439257119" sldId="384"/>
            <ac:graphicFrameMk id="17" creationId="{FDDD8CBD-9FE8-4682-9E2F-72BA4A00ED67}"/>
          </ac:graphicFrameMkLst>
        </pc:graphicFrameChg>
        <pc:graphicFrameChg chg="del">
          <ac:chgData name="Kyle Tidswell-Brown" userId="3518c4a0-5c99-4880-b127-cb60ccf11a39" providerId="ADAL" clId="{400B20E0-6B7E-4F0F-A362-9515B2BCCBF3}" dt="2019-07-01T13:51:02.893" v="348" actId="478"/>
          <ac:graphicFrameMkLst>
            <pc:docMk/>
            <pc:sldMk cId="1439257119" sldId="384"/>
            <ac:graphicFrameMk id="18" creationId="{1ABD69B1-C0F7-40D4-AD5D-C348651BD6FD}"/>
          </ac:graphicFrameMkLst>
        </pc:graphicFrameChg>
        <pc:graphicFrameChg chg="del">
          <ac:chgData name="Kyle Tidswell-Brown" userId="3518c4a0-5c99-4880-b127-cb60ccf11a39" providerId="ADAL" clId="{400B20E0-6B7E-4F0F-A362-9515B2BCCBF3}" dt="2019-07-01T13:51:02.893" v="348" actId="478"/>
          <ac:graphicFrameMkLst>
            <pc:docMk/>
            <pc:sldMk cId="1439257119" sldId="384"/>
            <ac:graphicFrameMk id="33" creationId="{A257AC2C-008B-471B-84E9-37B53701C15E}"/>
          </ac:graphicFrameMkLst>
        </pc:graphicFrameChg>
      </pc:sldChg>
      <pc:sldChg chg="modSp">
        <pc:chgData name="Kyle Tidswell-Brown" userId="3518c4a0-5c99-4880-b127-cb60ccf11a39" providerId="ADAL" clId="{400B20E0-6B7E-4F0F-A362-9515B2BCCBF3}" dt="2019-07-01T10:13:02.513" v="170" actId="20577"/>
        <pc:sldMkLst>
          <pc:docMk/>
          <pc:sldMk cId="1207256280" sldId="385"/>
        </pc:sldMkLst>
        <pc:spChg chg="mod">
          <ac:chgData name="Kyle Tidswell-Brown" userId="3518c4a0-5c99-4880-b127-cb60ccf11a39" providerId="ADAL" clId="{400B20E0-6B7E-4F0F-A362-9515B2BCCBF3}" dt="2019-07-01T10:13:02.513" v="170" actId="20577"/>
          <ac:spMkLst>
            <pc:docMk/>
            <pc:sldMk cId="1207256280" sldId="385"/>
            <ac:spMk id="5" creationId="{16CF2135-8115-489C-81EC-014F9B79822D}"/>
          </ac:spMkLst>
        </pc:spChg>
      </pc:sldChg>
      <pc:sldChg chg="modSp">
        <pc:chgData name="Kyle Tidswell-Brown" userId="3518c4a0-5c99-4880-b127-cb60ccf11a39" providerId="ADAL" clId="{400B20E0-6B7E-4F0F-A362-9515B2BCCBF3}" dt="2019-07-01T10:14:14.087" v="202" actId="12788"/>
        <pc:sldMkLst>
          <pc:docMk/>
          <pc:sldMk cId="2031429965" sldId="386"/>
        </pc:sldMkLst>
        <pc:spChg chg="mod">
          <ac:chgData name="Kyle Tidswell-Brown" userId="3518c4a0-5c99-4880-b127-cb60ccf11a39" providerId="ADAL" clId="{400B20E0-6B7E-4F0F-A362-9515B2BCCBF3}" dt="2019-07-01T10:13:23.381" v="172" actId="122"/>
          <ac:spMkLst>
            <pc:docMk/>
            <pc:sldMk cId="2031429965" sldId="386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400B20E0-6B7E-4F0F-A362-9515B2BCCBF3}" dt="2019-07-01T10:14:14.087" v="202" actId="12788"/>
          <ac:graphicFrameMkLst>
            <pc:docMk/>
            <pc:sldMk cId="2031429965" sldId="386"/>
            <ac:graphicFrameMk id="16" creationId="{97EB0F44-A96A-4F4B-A4E2-D8513F50FD17}"/>
          </ac:graphicFrameMkLst>
        </pc:graphicFrameChg>
      </pc:sldChg>
      <pc:sldChg chg="modSp del">
        <pc:chgData name="Kyle Tidswell-Brown" userId="3518c4a0-5c99-4880-b127-cb60ccf11a39" providerId="ADAL" clId="{400B20E0-6B7E-4F0F-A362-9515B2BCCBF3}" dt="2019-07-02T07:51:28.791" v="670" actId="2696"/>
        <pc:sldMkLst>
          <pc:docMk/>
          <pc:sldMk cId="4052009757" sldId="387"/>
        </pc:sldMkLst>
        <pc:spChg chg="mod">
          <ac:chgData name="Kyle Tidswell-Brown" userId="3518c4a0-5c99-4880-b127-cb60ccf11a39" providerId="ADAL" clId="{400B20E0-6B7E-4F0F-A362-9515B2BCCBF3}" dt="2019-07-01T10:15:17.636" v="210" actId="120"/>
          <ac:spMkLst>
            <pc:docMk/>
            <pc:sldMk cId="4052009757" sldId="387"/>
            <ac:spMk id="19" creationId="{5252A847-DE45-4FA3-A1F8-EEBEB845FF8E}"/>
          </ac:spMkLst>
        </pc:spChg>
      </pc:sldChg>
      <pc:sldChg chg="modSp del">
        <pc:chgData name="Kyle Tidswell-Brown" userId="3518c4a0-5c99-4880-b127-cb60ccf11a39" providerId="ADAL" clId="{400B20E0-6B7E-4F0F-A362-9515B2BCCBF3}" dt="2019-07-02T07:51:41.929" v="675" actId="2696"/>
        <pc:sldMkLst>
          <pc:docMk/>
          <pc:sldMk cId="464428678" sldId="388"/>
        </pc:sldMkLst>
        <pc:spChg chg="mod">
          <ac:chgData name="Kyle Tidswell-Brown" userId="3518c4a0-5c99-4880-b127-cb60ccf11a39" providerId="ADAL" clId="{400B20E0-6B7E-4F0F-A362-9515B2BCCBF3}" dt="2019-07-02T07:51:34.447" v="673" actId="1076"/>
          <ac:spMkLst>
            <pc:docMk/>
            <pc:sldMk cId="464428678" sldId="388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400B20E0-6B7E-4F0F-A362-9515B2BCCBF3}" dt="2019-07-01T10:15:51.958" v="216" actId="207"/>
          <ac:graphicFrameMkLst>
            <pc:docMk/>
            <pc:sldMk cId="464428678" sldId="388"/>
            <ac:graphicFrameMk id="13" creationId="{AEE79D6F-DD98-450C-BA07-C828D363EE2B}"/>
          </ac:graphicFrameMkLst>
        </pc:graphicFrameChg>
      </pc:sldChg>
      <pc:sldChg chg="modSp">
        <pc:chgData name="Kyle Tidswell-Brown" userId="3518c4a0-5c99-4880-b127-cb60ccf11a39" providerId="ADAL" clId="{400B20E0-6B7E-4F0F-A362-9515B2BCCBF3}" dt="2019-07-01T10:16:52.488" v="219" actId="20577"/>
        <pc:sldMkLst>
          <pc:docMk/>
          <pc:sldMk cId="3776192657" sldId="389"/>
        </pc:sldMkLst>
        <pc:spChg chg="mod">
          <ac:chgData name="Kyle Tidswell-Brown" userId="3518c4a0-5c99-4880-b127-cb60ccf11a39" providerId="ADAL" clId="{400B20E0-6B7E-4F0F-A362-9515B2BCCBF3}" dt="2019-07-01T10:16:52.488" v="219" actId="20577"/>
          <ac:spMkLst>
            <pc:docMk/>
            <pc:sldMk cId="3776192657" sldId="389"/>
            <ac:spMk id="8" creationId="{1C1E28FF-E338-42F2-AAC0-F882FEAFF83A}"/>
          </ac:spMkLst>
        </pc:spChg>
      </pc:sldChg>
      <pc:sldChg chg="modSp">
        <pc:chgData name="Kyle Tidswell-Brown" userId="3518c4a0-5c99-4880-b127-cb60ccf11a39" providerId="ADAL" clId="{400B20E0-6B7E-4F0F-A362-9515B2BCCBF3}" dt="2019-07-01T09:53:34.263" v="1" actId="732"/>
        <pc:sldMkLst>
          <pc:docMk/>
          <pc:sldMk cId="3844832371" sldId="411"/>
        </pc:sldMkLst>
        <pc:picChg chg="mod modCrop">
          <ac:chgData name="Kyle Tidswell-Brown" userId="3518c4a0-5c99-4880-b127-cb60ccf11a39" providerId="ADAL" clId="{400B20E0-6B7E-4F0F-A362-9515B2BCCBF3}" dt="2019-07-01T09:53:34.263" v="1" actId="732"/>
          <ac:picMkLst>
            <pc:docMk/>
            <pc:sldMk cId="3844832371" sldId="411"/>
            <ac:picMk id="24" creationId="{A8C5A431-127B-432D-86F6-B3D393621EE4}"/>
          </ac:picMkLst>
        </pc:picChg>
      </pc:sldChg>
      <pc:sldChg chg="modSp add del">
        <pc:chgData name="Kyle Tidswell-Brown" userId="3518c4a0-5c99-4880-b127-cb60ccf11a39" providerId="ADAL" clId="{400B20E0-6B7E-4F0F-A362-9515B2BCCBF3}" dt="2019-07-02T07:48:42.500" v="605" actId="2696"/>
        <pc:sldMkLst>
          <pc:docMk/>
          <pc:sldMk cId="1131427065" sldId="412"/>
        </pc:sldMkLst>
        <pc:graphicFrameChg chg="modGraphic">
          <ac:chgData name="Kyle Tidswell-Brown" userId="3518c4a0-5c99-4880-b127-cb60ccf11a39" providerId="ADAL" clId="{400B20E0-6B7E-4F0F-A362-9515B2BCCBF3}" dt="2019-07-01T13:50:28.638" v="325" actId="207"/>
          <ac:graphicFrameMkLst>
            <pc:docMk/>
            <pc:sldMk cId="1131427065" sldId="412"/>
            <ac:graphicFrameMk id="13" creationId="{6CD3F25D-C2BF-46E7-82BB-EE58C8A84872}"/>
          </ac:graphicFrameMkLst>
        </pc:graphicFrameChg>
        <pc:graphicFrameChg chg="modGraphic">
          <ac:chgData name="Kyle Tidswell-Brown" userId="3518c4a0-5c99-4880-b127-cb60ccf11a39" providerId="ADAL" clId="{400B20E0-6B7E-4F0F-A362-9515B2BCCBF3}" dt="2019-07-01T13:50:32.276" v="326" actId="207"/>
          <ac:graphicFrameMkLst>
            <pc:docMk/>
            <pc:sldMk cId="1131427065" sldId="412"/>
            <ac:graphicFrameMk id="14" creationId="{33862D8A-2C3C-4AC0-BCC8-58ABA2CA0434}"/>
          </ac:graphicFrameMkLst>
        </pc:graphicFrameChg>
      </pc:sldChg>
      <pc:sldChg chg="delSp modSp add">
        <pc:chgData name="Kyle Tidswell-Brown" userId="3518c4a0-5c99-4880-b127-cb60ccf11a39" providerId="ADAL" clId="{400B20E0-6B7E-4F0F-A362-9515B2BCCBF3}" dt="2019-07-02T07:45:07.153" v="457" actId="478"/>
        <pc:sldMkLst>
          <pc:docMk/>
          <pc:sldMk cId="2702284498" sldId="413"/>
        </pc:sldMkLst>
        <pc:spChg chg="del">
          <ac:chgData name="Kyle Tidswell-Brown" userId="3518c4a0-5c99-4880-b127-cb60ccf11a39" providerId="ADAL" clId="{400B20E0-6B7E-4F0F-A362-9515B2BCCBF3}" dt="2019-07-02T07:45:04.796" v="456" actId="478"/>
          <ac:spMkLst>
            <pc:docMk/>
            <pc:sldMk cId="2702284498" sldId="413"/>
            <ac:spMk id="3" creationId="{8A60D05F-3041-488C-822B-78C26A41E174}"/>
          </ac:spMkLst>
        </pc:spChg>
        <pc:spChg chg="del">
          <ac:chgData name="Kyle Tidswell-Brown" userId="3518c4a0-5c99-4880-b127-cb60ccf11a39" providerId="ADAL" clId="{400B20E0-6B7E-4F0F-A362-9515B2BCCBF3}" dt="2019-07-02T07:45:07.153" v="457" actId="478"/>
          <ac:spMkLst>
            <pc:docMk/>
            <pc:sldMk cId="2702284498" sldId="413"/>
            <ac:spMk id="15" creationId="{93D298BA-B5AE-4B0A-9221-2DC0E8C181A9}"/>
          </ac:spMkLst>
        </pc:spChg>
        <pc:graphicFrameChg chg="modGraphic">
          <ac:chgData name="Kyle Tidswell-Brown" userId="3518c4a0-5c99-4880-b127-cb60ccf11a39" providerId="ADAL" clId="{400B20E0-6B7E-4F0F-A362-9515B2BCCBF3}" dt="2019-07-02T07:45:01.270" v="455" actId="6549"/>
          <ac:graphicFrameMkLst>
            <pc:docMk/>
            <pc:sldMk cId="2702284498" sldId="413"/>
            <ac:graphicFrameMk id="14" creationId="{7FCB4BD3-9917-4748-B842-66F4C4B890F0}"/>
          </ac:graphicFrameMkLst>
        </pc:graphicFrameChg>
      </pc:sldChg>
      <pc:sldChg chg="modSp add">
        <pc:chgData name="Kyle Tidswell-Brown" userId="3518c4a0-5c99-4880-b127-cb60ccf11a39" providerId="ADAL" clId="{400B20E0-6B7E-4F0F-A362-9515B2BCCBF3}" dt="2019-07-02T07:49:00.390" v="610" actId="207"/>
        <pc:sldMkLst>
          <pc:docMk/>
          <pc:sldMk cId="1360965142" sldId="414"/>
        </pc:sldMkLst>
        <pc:spChg chg="mod">
          <ac:chgData name="Kyle Tidswell-Brown" userId="3518c4a0-5c99-4880-b127-cb60ccf11a39" providerId="ADAL" clId="{400B20E0-6B7E-4F0F-A362-9515B2BCCBF3}" dt="2019-07-02T07:48:51.651" v="608" actId="207"/>
          <ac:spMkLst>
            <pc:docMk/>
            <pc:sldMk cId="1360965142" sldId="414"/>
            <ac:spMk id="18" creationId="{7D863810-7EAB-4831-88FE-56A0CFFC88CA}"/>
          </ac:spMkLst>
        </pc:spChg>
        <pc:spChg chg="mod">
          <ac:chgData name="Kyle Tidswell-Brown" userId="3518c4a0-5c99-4880-b127-cb60ccf11a39" providerId="ADAL" clId="{400B20E0-6B7E-4F0F-A362-9515B2BCCBF3}" dt="2019-07-02T07:48:51.651" v="608" actId="207"/>
          <ac:spMkLst>
            <pc:docMk/>
            <pc:sldMk cId="1360965142" sldId="414"/>
            <ac:spMk id="20" creationId="{A876D85B-3DCE-4322-8632-C1CE93AC5F4F}"/>
          </ac:spMkLst>
        </pc:spChg>
        <pc:spChg chg="mod">
          <ac:chgData name="Kyle Tidswell-Brown" userId="3518c4a0-5c99-4880-b127-cb60ccf11a39" providerId="ADAL" clId="{400B20E0-6B7E-4F0F-A362-9515B2BCCBF3}" dt="2019-07-02T07:48:51.651" v="608" actId="207"/>
          <ac:spMkLst>
            <pc:docMk/>
            <pc:sldMk cId="1360965142" sldId="414"/>
            <ac:spMk id="21" creationId="{3BBFA722-3FD1-46F8-9951-8D4C6E5762B3}"/>
          </ac:spMkLst>
        </pc:spChg>
        <pc:spChg chg="mod">
          <ac:chgData name="Kyle Tidswell-Brown" userId="3518c4a0-5c99-4880-b127-cb60ccf11a39" providerId="ADAL" clId="{400B20E0-6B7E-4F0F-A362-9515B2BCCBF3}" dt="2019-07-02T07:48:51.651" v="608" actId="207"/>
          <ac:spMkLst>
            <pc:docMk/>
            <pc:sldMk cId="1360965142" sldId="414"/>
            <ac:spMk id="22" creationId="{2398A2B2-5CA0-42B7-9825-526C3604FF01}"/>
          </ac:spMkLst>
        </pc:spChg>
        <pc:spChg chg="mod">
          <ac:chgData name="Kyle Tidswell-Brown" userId="3518c4a0-5c99-4880-b127-cb60ccf11a39" providerId="ADAL" clId="{400B20E0-6B7E-4F0F-A362-9515B2BCCBF3}" dt="2019-07-02T07:48:56.237" v="609" actId="207"/>
          <ac:spMkLst>
            <pc:docMk/>
            <pc:sldMk cId="1360965142" sldId="414"/>
            <ac:spMk id="24" creationId="{82B50BD5-0DAC-4C7B-BD82-7C1DFF695FF3}"/>
          </ac:spMkLst>
        </pc:spChg>
        <pc:spChg chg="mod">
          <ac:chgData name="Kyle Tidswell-Brown" userId="3518c4a0-5c99-4880-b127-cb60ccf11a39" providerId="ADAL" clId="{400B20E0-6B7E-4F0F-A362-9515B2BCCBF3}" dt="2019-07-02T07:48:56.237" v="609" actId="207"/>
          <ac:spMkLst>
            <pc:docMk/>
            <pc:sldMk cId="1360965142" sldId="414"/>
            <ac:spMk id="25" creationId="{C12B277D-23CB-46A1-A991-F0150B47BF49}"/>
          </ac:spMkLst>
        </pc:spChg>
        <pc:spChg chg="mod">
          <ac:chgData name="Kyle Tidswell-Brown" userId="3518c4a0-5c99-4880-b127-cb60ccf11a39" providerId="ADAL" clId="{400B20E0-6B7E-4F0F-A362-9515B2BCCBF3}" dt="2019-07-02T07:48:56.237" v="609" actId="207"/>
          <ac:spMkLst>
            <pc:docMk/>
            <pc:sldMk cId="1360965142" sldId="414"/>
            <ac:spMk id="27" creationId="{198B650B-412C-44B0-A634-4E5AEF00DAD8}"/>
          </ac:spMkLst>
        </pc:spChg>
        <pc:graphicFrameChg chg="modGraphic">
          <ac:chgData name="Kyle Tidswell-Brown" userId="3518c4a0-5c99-4880-b127-cb60ccf11a39" providerId="ADAL" clId="{400B20E0-6B7E-4F0F-A362-9515B2BCCBF3}" dt="2019-07-02T07:48:49.277" v="607" actId="207"/>
          <ac:graphicFrameMkLst>
            <pc:docMk/>
            <pc:sldMk cId="1360965142" sldId="414"/>
            <ac:graphicFrameMk id="16" creationId="{966345BB-0B73-4EAC-8E35-6CF5E90D2AF4}"/>
          </ac:graphicFrameMkLst>
        </pc:graphicFrameChg>
        <pc:graphicFrameChg chg="mod modGraphic">
          <ac:chgData name="Kyle Tidswell-Brown" userId="3518c4a0-5c99-4880-b127-cb60ccf11a39" providerId="ADAL" clId="{400B20E0-6B7E-4F0F-A362-9515B2BCCBF3}" dt="2019-07-02T07:49:00.390" v="610" actId="207"/>
          <ac:graphicFrameMkLst>
            <pc:docMk/>
            <pc:sldMk cId="1360965142" sldId="414"/>
            <ac:graphicFrameMk id="23" creationId="{72984227-7110-4271-8470-86DB51A57499}"/>
          </ac:graphicFrameMkLst>
        </pc:graphicFrameChg>
      </pc:sldChg>
      <pc:sldChg chg="modSp add">
        <pc:chgData name="Kyle Tidswell-Brown" userId="3518c4a0-5c99-4880-b127-cb60ccf11a39" providerId="ADAL" clId="{400B20E0-6B7E-4F0F-A362-9515B2BCCBF3}" dt="2019-07-02T07:51:25.667" v="669" actId="404"/>
        <pc:sldMkLst>
          <pc:docMk/>
          <pc:sldMk cId="2104345758" sldId="415"/>
        </pc:sldMkLst>
        <pc:spChg chg="mod">
          <ac:chgData name="Kyle Tidswell-Brown" userId="3518c4a0-5c99-4880-b127-cb60ccf11a39" providerId="ADAL" clId="{400B20E0-6B7E-4F0F-A362-9515B2BCCBF3}" dt="2019-07-02T07:51:25.667" v="669" actId="404"/>
          <ac:spMkLst>
            <pc:docMk/>
            <pc:sldMk cId="2104345758" sldId="415"/>
            <ac:spMk id="19" creationId="{5252A847-DE45-4FA3-A1F8-EEBEB845FF8E}"/>
          </ac:spMkLst>
        </pc:spChg>
      </pc:sldChg>
      <pc:sldChg chg="add del">
        <pc:chgData name="Kyle Tidswell-Brown" userId="3518c4a0-5c99-4880-b127-cb60ccf11a39" providerId="ADAL" clId="{400B20E0-6B7E-4F0F-A362-9515B2BCCBF3}" dt="2019-07-02T07:49:19.371" v="612"/>
        <pc:sldMkLst>
          <pc:docMk/>
          <pc:sldMk cId="2624435025" sldId="415"/>
        </pc:sldMkLst>
      </pc:sldChg>
      <pc:sldChg chg="modSp add">
        <pc:chgData name="Kyle Tidswell-Brown" userId="3518c4a0-5c99-4880-b127-cb60ccf11a39" providerId="ADAL" clId="{400B20E0-6B7E-4F0F-A362-9515B2BCCBF3}" dt="2019-07-02T07:51:40.440" v="674"/>
        <pc:sldMkLst>
          <pc:docMk/>
          <pc:sldMk cId="789936182" sldId="416"/>
        </pc:sldMkLst>
        <pc:spChg chg="mod">
          <ac:chgData name="Kyle Tidswell-Brown" userId="3518c4a0-5c99-4880-b127-cb60ccf11a39" providerId="ADAL" clId="{400B20E0-6B7E-4F0F-A362-9515B2BCCBF3}" dt="2019-07-02T07:51:40.440" v="674"/>
          <ac:spMkLst>
            <pc:docMk/>
            <pc:sldMk cId="789936182" sldId="416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400B20E0-6B7E-4F0F-A362-9515B2BCCBF3}" dt="2019-07-02T08:03:51.888" v="864"/>
        <pc:sldMkLst>
          <pc:docMk/>
          <pc:sldMk cId="4229826456" sldId="417"/>
        </pc:sldMkLst>
        <pc:spChg chg="mod">
          <ac:chgData name="Kyle Tidswell-Brown" userId="3518c4a0-5c99-4880-b127-cb60ccf11a39" providerId="ADAL" clId="{400B20E0-6B7E-4F0F-A362-9515B2BCCBF3}" dt="2019-07-02T08:02:36.228" v="849" actId="207"/>
          <ac:spMkLst>
            <pc:docMk/>
            <pc:sldMk cId="4229826456" sldId="417"/>
            <ac:spMk id="17" creationId="{4EF009AC-1865-48CC-9880-7F2A4AD7F07B}"/>
          </ac:spMkLst>
        </pc:spChg>
        <pc:spChg chg="mod">
          <ac:chgData name="Kyle Tidswell-Brown" userId="3518c4a0-5c99-4880-b127-cb60ccf11a39" providerId="ADAL" clId="{400B20E0-6B7E-4F0F-A362-9515B2BCCBF3}" dt="2019-07-02T08:02:36.228" v="849" actId="207"/>
          <ac:spMkLst>
            <pc:docMk/>
            <pc:sldMk cId="4229826456" sldId="417"/>
            <ac:spMk id="20" creationId="{5F8A179F-400F-4957-B385-E4240BF0103A}"/>
          </ac:spMkLst>
        </pc:spChg>
        <pc:spChg chg="mod">
          <ac:chgData name="Kyle Tidswell-Brown" userId="3518c4a0-5c99-4880-b127-cb60ccf11a39" providerId="ADAL" clId="{400B20E0-6B7E-4F0F-A362-9515B2BCCBF3}" dt="2019-07-02T08:02:36.228" v="849" actId="207"/>
          <ac:spMkLst>
            <pc:docMk/>
            <pc:sldMk cId="4229826456" sldId="417"/>
            <ac:spMk id="21" creationId="{487E0F47-8496-4573-B79A-823F8B06F401}"/>
          </ac:spMkLst>
        </pc:spChg>
        <pc:spChg chg="mod">
          <ac:chgData name="Kyle Tidswell-Brown" userId="3518c4a0-5c99-4880-b127-cb60ccf11a39" providerId="ADAL" clId="{400B20E0-6B7E-4F0F-A362-9515B2BCCBF3}" dt="2019-07-02T08:02:36.228" v="849" actId="207"/>
          <ac:spMkLst>
            <pc:docMk/>
            <pc:sldMk cId="4229826456" sldId="417"/>
            <ac:spMk id="22" creationId="{4188380E-A6C1-460B-9EDD-4585065CF584}"/>
          </ac:spMkLst>
        </pc:spChg>
        <pc:spChg chg="mod">
          <ac:chgData name="Kyle Tidswell-Brown" userId="3518c4a0-5c99-4880-b127-cb60ccf11a39" providerId="ADAL" clId="{400B20E0-6B7E-4F0F-A362-9515B2BCCBF3}" dt="2019-07-02T08:02:53.846" v="851" actId="207"/>
          <ac:spMkLst>
            <pc:docMk/>
            <pc:sldMk cId="4229826456" sldId="417"/>
            <ac:spMk id="24" creationId="{BA662D5C-2E28-452C-B342-2F2AB9F94FF5}"/>
          </ac:spMkLst>
        </pc:spChg>
        <pc:spChg chg="mod">
          <ac:chgData name="Kyle Tidswell-Brown" userId="3518c4a0-5c99-4880-b127-cb60ccf11a39" providerId="ADAL" clId="{400B20E0-6B7E-4F0F-A362-9515B2BCCBF3}" dt="2019-07-02T08:02:53.846" v="851" actId="207"/>
          <ac:spMkLst>
            <pc:docMk/>
            <pc:sldMk cId="4229826456" sldId="417"/>
            <ac:spMk id="25" creationId="{E6F3BF13-919E-41F8-821C-BC0F010D6872}"/>
          </ac:spMkLst>
        </pc:spChg>
        <pc:spChg chg="mod">
          <ac:chgData name="Kyle Tidswell-Brown" userId="3518c4a0-5c99-4880-b127-cb60ccf11a39" providerId="ADAL" clId="{400B20E0-6B7E-4F0F-A362-9515B2BCCBF3}" dt="2019-07-02T08:02:53.846" v="851" actId="207"/>
          <ac:spMkLst>
            <pc:docMk/>
            <pc:sldMk cId="4229826456" sldId="417"/>
            <ac:spMk id="26" creationId="{4FC23E12-F74A-4DC6-80B8-AE717C5BE864}"/>
          </ac:spMkLst>
        </pc:spChg>
        <pc:spChg chg="mod">
          <ac:chgData name="Kyle Tidswell-Brown" userId="3518c4a0-5c99-4880-b127-cb60ccf11a39" providerId="ADAL" clId="{400B20E0-6B7E-4F0F-A362-9515B2BCCBF3}" dt="2019-07-02T08:02:53.846" v="851" actId="207"/>
          <ac:spMkLst>
            <pc:docMk/>
            <pc:sldMk cId="4229826456" sldId="417"/>
            <ac:spMk id="27" creationId="{1BEA3F01-BCB6-443A-BA64-F02803B1C76A}"/>
          </ac:spMkLst>
        </pc:spChg>
        <pc:spChg chg="mod">
          <ac:chgData name="Kyle Tidswell-Brown" userId="3518c4a0-5c99-4880-b127-cb60ccf11a39" providerId="ADAL" clId="{400B20E0-6B7E-4F0F-A362-9515B2BCCBF3}" dt="2019-07-02T08:02:34.219" v="848" actId="207"/>
          <ac:spMkLst>
            <pc:docMk/>
            <pc:sldMk cId="4229826456" sldId="417"/>
            <ac:spMk id="29" creationId="{BE2A8720-DF87-4C06-8723-3DF2B1A3B9BD}"/>
          </ac:spMkLst>
        </pc:spChg>
        <pc:spChg chg="mod">
          <ac:chgData name="Kyle Tidswell-Brown" userId="3518c4a0-5c99-4880-b127-cb60ccf11a39" providerId="ADAL" clId="{400B20E0-6B7E-4F0F-A362-9515B2BCCBF3}" dt="2019-07-02T08:02:34.219" v="848" actId="207"/>
          <ac:spMkLst>
            <pc:docMk/>
            <pc:sldMk cId="4229826456" sldId="417"/>
            <ac:spMk id="30" creationId="{06E71228-5744-4C13-A962-D45028CF374D}"/>
          </ac:spMkLst>
        </pc:spChg>
        <pc:spChg chg="mod">
          <ac:chgData name="Kyle Tidswell-Brown" userId="3518c4a0-5c99-4880-b127-cb60ccf11a39" providerId="ADAL" clId="{400B20E0-6B7E-4F0F-A362-9515B2BCCBF3}" dt="2019-07-02T08:02:34.219" v="848" actId="207"/>
          <ac:spMkLst>
            <pc:docMk/>
            <pc:sldMk cId="4229826456" sldId="417"/>
            <ac:spMk id="31" creationId="{7CFAEA80-5731-4202-95ED-C1AAA5491513}"/>
          </ac:spMkLst>
        </pc:spChg>
        <pc:graphicFrameChg chg="mod modGraphic">
          <ac:chgData name="Kyle Tidswell-Brown" userId="3518c4a0-5c99-4880-b127-cb60ccf11a39" providerId="ADAL" clId="{400B20E0-6B7E-4F0F-A362-9515B2BCCBF3}" dt="2019-07-02T08:03:51.888" v="864"/>
          <ac:graphicFrameMkLst>
            <pc:docMk/>
            <pc:sldMk cId="4229826456" sldId="417"/>
            <ac:graphicFrameMk id="14" creationId="{56C19B68-6CBF-4AB8-8591-7448AF5A13B0}"/>
          </ac:graphicFrameMkLst>
        </pc:graphicFrameChg>
        <pc:graphicFrameChg chg="mod modGraphic">
          <ac:chgData name="Kyle Tidswell-Brown" userId="3518c4a0-5c99-4880-b127-cb60ccf11a39" providerId="ADAL" clId="{400B20E0-6B7E-4F0F-A362-9515B2BCCBF3}" dt="2019-07-02T08:03:16.670" v="856"/>
          <ac:graphicFrameMkLst>
            <pc:docMk/>
            <pc:sldMk cId="4229826456" sldId="417"/>
            <ac:graphicFrameMk id="23" creationId="{66C17645-8FDA-4CAA-AA8B-D40D61974793}"/>
          </ac:graphicFrameMkLst>
        </pc:graphicFrameChg>
        <pc:graphicFrameChg chg="modGraphic">
          <ac:chgData name="Kyle Tidswell-Brown" userId="3518c4a0-5c99-4880-b127-cb60ccf11a39" providerId="ADAL" clId="{400B20E0-6B7E-4F0F-A362-9515B2BCCBF3}" dt="2019-07-02T08:02:31.266" v="847" actId="207"/>
          <ac:graphicFrameMkLst>
            <pc:docMk/>
            <pc:sldMk cId="4229826456" sldId="417"/>
            <ac:graphicFrameMk id="28" creationId="{CAF19859-B727-4FC5-8194-3EB7BD76635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2C43C518-2E58-4E98-8F61-29A47E1D445A}" type="datetimeFigureOut">
              <a:rPr lang="en-GB" smtClean="0"/>
              <a:pPr/>
              <a:t>17/10/2021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92B0018D-5503-4B9E-8996-530C5B2D4BA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4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Multiply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4-Digits by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2-Digits</a:t>
            </a:r>
          </a:p>
          <a:p>
            <a:pPr lvl="0"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</a:t>
            </a: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PROBLEM SOLVING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BF2737-8619-4DAC-8297-DA06E2258EE6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50882-676A-4A60-9FCD-D6048265632A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78ADF39-9FEE-4533-8815-94ED4ABDE0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all of the digit cards in the calculation below to make the closest possible number to 86,000.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F1C457-5117-4C90-8133-913504A143B0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7A0D2D71-F008-4A81-923B-5E52790722D5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5315C5C-8292-4EC6-9C1F-34D63F735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B7DCA78-89DB-4A26-B084-1B34055F46F0}"/>
              </a:ext>
            </a:extLst>
          </p:cNvPr>
          <p:cNvGrpSpPr/>
          <p:nvPr/>
        </p:nvGrpSpPr>
        <p:grpSpPr>
          <a:xfrm>
            <a:off x="2771916" y="1838560"/>
            <a:ext cx="3600169" cy="892108"/>
            <a:chOff x="1204770" y="1257890"/>
            <a:chExt cx="1594087" cy="393701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DAFBBBE-1FC6-4AAF-8F13-F346EDB3A1C3}"/>
                </a:ext>
              </a:extLst>
            </p:cNvPr>
            <p:cNvSpPr/>
            <p:nvPr/>
          </p:nvSpPr>
          <p:spPr>
            <a:xfrm>
              <a:off x="1204770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D63985C-A8BE-4EF4-975D-CD01E44C83D3}"/>
                </a:ext>
              </a:extLst>
            </p:cNvPr>
            <p:cNvSpPr/>
            <p:nvPr/>
          </p:nvSpPr>
          <p:spPr>
            <a:xfrm>
              <a:off x="1827255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52C2140D-7F50-439E-AD35-B2A1E0536A1F}"/>
                </a:ext>
              </a:extLst>
            </p:cNvPr>
            <p:cNvSpPr/>
            <p:nvPr/>
          </p:nvSpPr>
          <p:spPr>
            <a:xfrm>
              <a:off x="2449739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7EB0F44-A96A-4F4B-A4E2-D8513F50F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899930"/>
              </p:ext>
            </p:extLst>
          </p:nvPr>
        </p:nvGraphicFramePr>
        <p:xfrm>
          <a:off x="2372753" y="3183254"/>
          <a:ext cx="4398494" cy="18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044">
                  <a:extLst>
                    <a:ext uri="{9D8B030D-6E8A-4147-A177-3AD203B41FA5}">
                      <a16:colId xmlns:a16="http://schemas.microsoft.com/office/drawing/2014/main" val="1212163201"/>
                    </a:ext>
                  </a:extLst>
                </a:gridCol>
                <a:gridCol w="765044">
                  <a:extLst>
                    <a:ext uri="{9D8B030D-6E8A-4147-A177-3AD203B41FA5}">
                      <a16:colId xmlns:a16="http://schemas.microsoft.com/office/drawing/2014/main" val="3786813476"/>
                    </a:ext>
                  </a:extLst>
                </a:gridCol>
                <a:gridCol w="218585">
                  <a:extLst>
                    <a:ext uri="{9D8B030D-6E8A-4147-A177-3AD203B41FA5}">
                      <a16:colId xmlns:a16="http://schemas.microsoft.com/office/drawing/2014/main" val="52399620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99638010"/>
                    </a:ext>
                  </a:extLst>
                </a:gridCol>
                <a:gridCol w="165821">
                  <a:extLst>
                    <a:ext uri="{9D8B030D-6E8A-4147-A177-3AD203B41FA5}">
                      <a16:colId xmlns:a16="http://schemas.microsoft.com/office/drawing/2014/main" val="76292282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67833541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325903618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656523"/>
                  </a:ext>
                </a:extLst>
              </a:tr>
              <a:tr h="120843">
                <a:tc gridSpan="7"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030220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704043"/>
                  </a:ext>
                </a:extLst>
              </a:tr>
              <a:tr h="120843">
                <a:tc gridSpan="7"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63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all of the digit cards in the calculation below to make the closest possible number to 86,000.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7,135 x 12 = 85,620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F1C457-5117-4C90-8133-913504A143B0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7A0D2D71-F008-4A81-923B-5E52790722D5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5315C5C-8292-4EC6-9C1F-34D63F735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B7DCA78-89DB-4A26-B084-1B34055F46F0}"/>
              </a:ext>
            </a:extLst>
          </p:cNvPr>
          <p:cNvGrpSpPr/>
          <p:nvPr/>
        </p:nvGrpSpPr>
        <p:grpSpPr>
          <a:xfrm>
            <a:off x="2771916" y="1838560"/>
            <a:ext cx="3600169" cy="892108"/>
            <a:chOff x="1204770" y="1257890"/>
            <a:chExt cx="1594087" cy="393701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DAFBBBE-1FC6-4AAF-8F13-F346EDB3A1C3}"/>
                </a:ext>
              </a:extLst>
            </p:cNvPr>
            <p:cNvSpPr/>
            <p:nvPr/>
          </p:nvSpPr>
          <p:spPr>
            <a:xfrm>
              <a:off x="1204770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D63985C-A8BE-4EF4-975D-CD01E44C83D3}"/>
                </a:ext>
              </a:extLst>
            </p:cNvPr>
            <p:cNvSpPr/>
            <p:nvPr/>
          </p:nvSpPr>
          <p:spPr>
            <a:xfrm>
              <a:off x="1827255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52C2140D-7F50-439E-AD35-B2A1E0536A1F}"/>
                </a:ext>
              </a:extLst>
            </p:cNvPr>
            <p:cNvSpPr/>
            <p:nvPr/>
          </p:nvSpPr>
          <p:spPr>
            <a:xfrm>
              <a:off x="2449739" y="1257890"/>
              <a:ext cx="349118" cy="39370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7EB0F44-A96A-4F4B-A4E2-D8513F50F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676763"/>
              </p:ext>
            </p:extLst>
          </p:nvPr>
        </p:nvGraphicFramePr>
        <p:xfrm>
          <a:off x="2372753" y="3183254"/>
          <a:ext cx="4398494" cy="18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044">
                  <a:extLst>
                    <a:ext uri="{9D8B030D-6E8A-4147-A177-3AD203B41FA5}">
                      <a16:colId xmlns:a16="http://schemas.microsoft.com/office/drawing/2014/main" val="1212163201"/>
                    </a:ext>
                  </a:extLst>
                </a:gridCol>
                <a:gridCol w="765044">
                  <a:extLst>
                    <a:ext uri="{9D8B030D-6E8A-4147-A177-3AD203B41FA5}">
                      <a16:colId xmlns:a16="http://schemas.microsoft.com/office/drawing/2014/main" val="3786813476"/>
                    </a:ext>
                  </a:extLst>
                </a:gridCol>
                <a:gridCol w="218585">
                  <a:extLst>
                    <a:ext uri="{9D8B030D-6E8A-4147-A177-3AD203B41FA5}">
                      <a16:colId xmlns:a16="http://schemas.microsoft.com/office/drawing/2014/main" val="52399620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99638010"/>
                    </a:ext>
                  </a:extLst>
                </a:gridCol>
                <a:gridCol w="165821">
                  <a:extLst>
                    <a:ext uri="{9D8B030D-6E8A-4147-A177-3AD203B41FA5}">
                      <a16:colId xmlns:a16="http://schemas.microsoft.com/office/drawing/2014/main" val="76292282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67833541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325903618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656523"/>
                  </a:ext>
                </a:extLst>
              </a:tr>
              <a:tr h="120843">
                <a:tc gridSpan="7"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030220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704043"/>
                  </a:ext>
                </a:extLst>
              </a:tr>
              <a:tr h="120843">
                <a:tc gridSpan="7"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63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42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worked out the answer to 2,526 x 21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25F927-7ACE-4A4C-AB7A-45E10D5746FE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B7307E2C-1C38-4F21-8CFC-3A41C746EB6F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5254D81-EEA5-48E4-9775-1CCA93912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D34D2DD-90BD-43B0-A71D-62FC2F446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64003"/>
              </p:ext>
            </p:extLst>
          </p:nvPr>
        </p:nvGraphicFramePr>
        <p:xfrm>
          <a:off x="2706545" y="1414000"/>
          <a:ext cx="3730908" cy="310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818">
                  <a:extLst>
                    <a:ext uri="{9D8B030D-6E8A-4147-A177-3AD203B41FA5}">
                      <a16:colId xmlns:a16="http://schemas.microsoft.com/office/drawing/2014/main" val="3113657402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089829566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2377922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434963309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0229206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3066406178"/>
                    </a:ext>
                  </a:extLst>
                </a:gridCol>
              </a:tblGrid>
              <a:tr h="621818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916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311171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8292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527160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87708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669D62B-F6A9-4A9D-A62E-B7CE729E9292}"/>
              </a:ext>
            </a:extLst>
          </p:cNvPr>
          <p:cNvSpPr/>
          <p:nvPr/>
        </p:nvSpPr>
        <p:spPr>
          <a:xfrm>
            <a:off x="3504842" y="3662459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95D278-0118-4ECC-A488-A25059CA2F5A}"/>
              </a:ext>
            </a:extLst>
          </p:cNvPr>
          <p:cNvSpPr/>
          <p:nvPr/>
        </p:nvSpPr>
        <p:spPr>
          <a:xfrm>
            <a:off x="4755975" y="3662458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0243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worked out the answer to 2,526 x 21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is not correct because…</a:t>
            </a: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25F927-7ACE-4A4C-AB7A-45E10D5746FE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B7307E2C-1C38-4F21-8CFC-3A41C746EB6F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5254D81-EEA5-48E4-9775-1CCA93912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D34D2DD-90BD-43B0-A71D-62FC2F446EFB}"/>
              </a:ext>
            </a:extLst>
          </p:cNvPr>
          <p:cNvGraphicFramePr>
            <a:graphicFrameLocks noGrp="1"/>
          </p:cNvGraphicFramePr>
          <p:nvPr/>
        </p:nvGraphicFramePr>
        <p:xfrm>
          <a:off x="2706545" y="1414000"/>
          <a:ext cx="3730908" cy="310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818">
                  <a:extLst>
                    <a:ext uri="{9D8B030D-6E8A-4147-A177-3AD203B41FA5}">
                      <a16:colId xmlns:a16="http://schemas.microsoft.com/office/drawing/2014/main" val="3113657402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089829566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2377922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434963309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0229206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3066406178"/>
                    </a:ext>
                  </a:extLst>
                </a:gridCol>
              </a:tblGrid>
              <a:tr h="621818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916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311171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8292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527160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87708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669D62B-F6A9-4A9D-A62E-B7CE729E9292}"/>
              </a:ext>
            </a:extLst>
          </p:cNvPr>
          <p:cNvSpPr/>
          <p:nvPr/>
        </p:nvSpPr>
        <p:spPr>
          <a:xfrm>
            <a:off x="3504842" y="3662459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95D278-0118-4ECC-A488-A25059CA2F5A}"/>
              </a:ext>
            </a:extLst>
          </p:cNvPr>
          <p:cNvSpPr/>
          <p:nvPr/>
        </p:nvSpPr>
        <p:spPr>
          <a:xfrm>
            <a:off x="4755975" y="3662458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434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worked out the answer to 2,526 x 21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Harry is not correct because he has not used the one hundred carried over from the 12 tens in the answer to 2 tens x 2 tens.</a:t>
            </a: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25F927-7ACE-4A4C-AB7A-45E10D5746FE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B7307E2C-1C38-4F21-8CFC-3A41C746EB6F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5254D81-EEA5-48E4-9775-1CCA93912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D34D2DD-90BD-43B0-A71D-62FC2F446EFB}"/>
              </a:ext>
            </a:extLst>
          </p:cNvPr>
          <p:cNvGraphicFramePr>
            <a:graphicFrameLocks noGrp="1"/>
          </p:cNvGraphicFramePr>
          <p:nvPr/>
        </p:nvGraphicFramePr>
        <p:xfrm>
          <a:off x="2706545" y="1414000"/>
          <a:ext cx="3730908" cy="310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818">
                  <a:extLst>
                    <a:ext uri="{9D8B030D-6E8A-4147-A177-3AD203B41FA5}">
                      <a16:colId xmlns:a16="http://schemas.microsoft.com/office/drawing/2014/main" val="3113657402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089829566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2377922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1434963309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702292065"/>
                    </a:ext>
                  </a:extLst>
                </a:gridCol>
                <a:gridCol w="621818">
                  <a:extLst>
                    <a:ext uri="{9D8B030D-6E8A-4147-A177-3AD203B41FA5}">
                      <a16:colId xmlns:a16="http://schemas.microsoft.com/office/drawing/2014/main" val="3066406178"/>
                    </a:ext>
                  </a:extLst>
                </a:gridCol>
              </a:tblGrid>
              <a:tr h="621818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916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311171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829279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527160"/>
                  </a:ext>
                </a:extLst>
              </a:tr>
              <a:tr h="621818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35254" marR="35254" marT="34350" marB="34350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38779" marR="38779" marT="37785" marB="37785" anchor="ctr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87708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669D62B-F6A9-4A9D-A62E-B7CE729E9292}"/>
              </a:ext>
            </a:extLst>
          </p:cNvPr>
          <p:cNvSpPr/>
          <p:nvPr/>
        </p:nvSpPr>
        <p:spPr>
          <a:xfrm>
            <a:off x="3504842" y="3662459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95D278-0118-4ECC-A488-A25059CA2F5A}"/>
              </a:ext>
            </a:extLst>
          </p:cNvPr>
          <p:cNvSpPr/>
          <p:nvPr/>
        </p:nvSpPr>
        <p:spPr>
          <a:xfrm>
            <a:off x="4755975" y="3662458"/>
            <a:ext cx="271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993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69082B-CE96-4EDE-B257-FE938B524D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0C1A7-396B-433C-9D5A-F26E1223C7DB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10F574E7-1E1A-4A44-8C25-6E585C1A9051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0FB2F8C-E554-4863-B901-74FEA2BA2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3C34564-FCA1-4CDF-A370-F9B6452D7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726"/>
            <a:ext cx="8913124" cy="6322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580F386-75E7-4969-86B1-C76415B516A0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Ellie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Ellie’s number be?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two possible numbers.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2A504E40-2141-4937-806D-97AEE8E8E3EB}"/>
              </a:ext>
            </a:extLst>
          </p:cNvPr>
          <p:cNvSpPr/>
          <p:nvPr/>
        </p:nvSpPr>
        <p:spPr>
          <a:xfrm>
            <a:off x="4028192" y="1479174"/>
            <a:ext cx="4064011" cy="2335108"/>
          </a:xfrm>
          <a:prstGeom prst="wedgeRoundRectCallout">
            <a:avLst>
              <a:gd name="adj1" fmla="val -73183"/>
              <a:gd name="adj2" fmla="val 22567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am thinking of a 4-digit number less than 3,000.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Only one of the digits in my number is greater than 3.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multiply my number by 21, I get an answer between 30,000 and 35,000.</a:t>
            </a:r>
          </a:p>
        </p:txBody>
      </p:sp>
    </p:spTree>
    <p:extLst>
      <p:ext uri="{BB962C8B-B14F-4D97-AF65-F5344CB8AC3E}">
        <p14:creationId xmlns:p14="http://schemas.microsoft.com/office/powerpoint/2010/main" val="249099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69082B-CE96-4EDE-B257-FE938B524D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0C1A7-396B-433C-9D5A-F26E1223C7DB}"/>
              </a:ext>
            </a:extLst>
          </p:cNvPr>
          <p:cNvGrpSpPr/>
          <p:nvPr/>
        </p:nvGrpSpPr>
        <p:grpSpPr>
          <a:xfrm>
            <a:off x="71151" y="6454317"/>
            <a:ext cx="1284120" cy="403587"/>
            <a:chOff x="79697" y="6454317"/>
            <a:chExt cx="1284120" cy="403587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10F574E7-1E1A-4A44-8C25-6E585C1A9051}"/>
                </a:ext>
              </a:extLst>
            </p:cNvPr>
            <p:cNvSpPr txBox="1"/>
            <p:nvPr/>
          </p:nvSpPr>
          <p:spPr>
            <a:xfrm>
              <a:off x="79697" y="6688627"/>
              <a:ext cx="128412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0FB2F8C-E554-4863-B901-74FEA2BA2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3C34564-FCA1-4CDF-A370-F9B6452D7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3726"/>
            <a:ext cx="8913124" cy="6322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580F386-75E7-4969-86B1-C76415B516A0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Ellie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Ellie’s number be?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two possible numbers.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1,521 x 21 = 31,941 and 1,522 x 21 = 31,962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2A504E40-2141-4937-806D-97AEE8E8E3EB}"/>
              </a:ext>
            </a:extLst>
          </p:cNvPr>
          <p:cNvSpPr/>
          <p:nvPr/>
        </p:nvSpPr>
        <p:spPr>
          <a:xfrm>
            <a:off x="4028192" y="1479174"/>
            <a:ext cx="4064011" cy="2335108"/>
          </a:xfrm>
          <a:prstGeom prst="wedgeRoundRectCallout">
            <a:avLst>
              <a:gd name="adj1" fmla="val -73183"/>
              <a:gd name="adj2" fmla="val 22567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am thinking of a 4-digit number less than 3,000.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Only one of the digits in my number is greater than 3.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multiply my number by 21, I get an answer between 30,000 and 35,000.</a:t>
            </a:r>
          </a:p>
        </p:txBody>
      </p:sp>
    </p:spTree>
    <p:extLst>
      <p:ext uri="{BB962C8B-B14F-4D97-AF65-F5344CB8AC3E}">
        <p14:creationId xmlns:p14="http://schemas.microsoft.com/office/powerpoint/2010/main" val="245505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9548E6-0B2E-4A89-948B-25FCFA2B6A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5c7a0828-c5e4-45f8-a074-18a8fdc88ec6"/>
    <ds:schemaRef ds:uri="86144f90-c7b6-48d0-aae5-f5e9e48cc3d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2788</TotalTime>
  <Words>416</Words>
  <Application>Microsoft Office PowerPoint</Application>
  <PresentationFormat>On-screen Show (4:3)</PresentationFormat>
  <Paragraphs>214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73</cp:revision>
  <dcterms:created xsi:type="dcterms:W3CDTF">2018-03-17T10:08:43Z</dcterms:created>
  <dcterms:modified xsi:type="dcterms:W3CDTF">2021-10-17T11:04:19Z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